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05" r:id="rId4"/>
    <p:sldMasterId id="2147483915" r:id="rId5"/>
    <p:sldMasterId id="2147483657" r:id="rId6"/>
  </p:sldMasterIdLst>
  <p:notesMasterIdLst>
    <p:notesMasterId r:id="rId49"/>
  </p:notesMasterIdLst>
  <p:handoutMasterIdLst>
    <p:handoutMasterId r:id="rId50"/>
  </p:handoutMasterIdLst>
  <p:sldIdLst>
    <p:sldId id="1245026682" r:id="rId7"/>
    <p:sldId id="2127288454" r:id="rId8"/>
    <p:sldId id="2127288455" r:id="rId9"/>
    <p:sldId id="2127288456" r:id="rId10"/>
    <p:sldId id="2127288457" r:id="rId11"/>
    <p:sldId id="2127288458" r:id="rId12"/>
    <p:sldId id="2127288459" r:id="rId13"/>
    <p:sldId id="2127288460" r:id="rId14"/>
    <p:sldId id="2127288461" r:id="rId15"/>
    <p:sldId id="2127288453" r:id="rId16"/>
    <p:sldId id="2127288462" r:id="rId17"/>
    <p:sldId id="2127288463" r:id="rId18"/>
    <p:sldId id="2127288471" r:id="rId19"/>
    <p:sldId id="2127288472" r:id="rId20"/>
    <p:sldId id="2127288464" r:id="rId21"/>
    <p:sldId id="2127288473" r:id="rId22"/>
    <p:sldId id="2127288474" r:id="rId23"/>
    <p:sldId id="2127288475" r:id="rId24"/>
    <p:sldId id="2127288465" r:id="rId25"/>
    <p:sldId id="2127288466" r:id="rId26"/>
    <p:sldId id="2127288476" r:id="rId27"/>
    <p:sldId id="2127288477" r:id="rId28"/>
    <p:sldId id="2127288478" r:id="rId29"/>
    <p:sldId id="2127288479" r:id="rId30"/>
    <p:sldId id="2127288480" r:id="rId31"/>
    <p:sldId id="2127288481" r:id="rId32"/>
    <p:sldId id="2127288482" r:id="rId33"/>
    <p:sldId id="2127288483" r:id="rId34"/>
    <p:sldId id="2127288500" r:id="rId35"/>
    <p:sldId id="2127288501" r:id="rId36"/>
    <p:sldId id="2127288502" r:id="rId37"/>
    <p:sldId id="2127288484" r:id="rId38"/>
    <p:sldId id="2127288486" r:id="rId39"/>
    <p:sldId id="2127288485" r:id="rId40"/>
    <p:sldId id="2127288498" r:id="rId41"/>
    <p:sldId id="2127288499" r:id="rId42"/>
    <p:sldId id="2127288494" r:id="rId43"/>
    <p:sldId id="2127288503" r:id="rId44"/>
    <p:sldId id="2127288504" r:id="rId45"/>
    <p:sldId id="2127288487" r:id="rId46"/>
    <p:sldId id="2127288493" r:id="rId47"/>
    <p:sldId id="2127288439" r:id="rId48"/>
  </p:sldIdLst>
  <p:sldSz cx="12192000" cy="6858000"/>
  <p:notesSz cx="7315200" cy="9601200"/>
  <p:custDataLst>
    <p:tags r:id="rId51"/>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Title Slide Overarching Master" id="{754978C1-E702-45D8-A8E3-D5153CB34632}">
          <p14:sldIdLst>
            <p14:sldId id="1245026682"/>
            <p14:sldId id="2127288454"/>
            <p14:sldId id="2127288455"/>
            <p14:sldId id="2127288456"/>
            <p14:sldId id="2127288457"/>
            <p14:sldId id="2127288458"/>
            <p14:sldId id="2127288459"/>
            <p14:sldId id="2127288460"/>
            <p14:sldId id="2127288461"/>
            <p14:sldId id="2127288453"/>
            <p14:sldId id="2127288462"/>
            <p14:sldId id="2127288463"/>
            <p14:sldId id="2127288471"/>
            <p14:sldId id="2127288472"/>
            <p14:sldId id="2127288464"/>
            <p14:sldId id="2127288473"/>
            <p14:sldId id="2127288474"/>
            <p14:sldId id="2127288475"/>
            <p14:sldId id="2127288465"/>
            <p14:sldId id="2127288466"/>
            <p14:sldId id="2127288476"/>
            <p14:sldId id="2127288477"/>
            <p14:sldId id="2127288478"/>
            <p14:sldId id="2127288479"/>
            <p14:sldId id="2127288480"/>
            <p14:sldId id="2127288481"/>
            <p14:sldId id="2127288482"/>
            <p14:sldId id="2127288483"/>
            <p14:sldId id="2127288500"/>
            <p14:sldId id="2127288501"/>
            <p14:sldId id="2127288502"/>
            <p14:sldId id="2127288484"/>
            <p14:sldId id="2127288486"/>
            <p14:sldId id="2127288485"/>
            <p14:sldId id="2127288498"/>
            <p14:sldId id="2127288499"/>
            <p14:sldId id="2127288494"/>
            <p14:sldId id="2127288503"/>
            <p14:sldId id="2127288504"/>
            <p14:sldId id="2127288487"/>
            <p14:sldId id="2127288493"/>
            <p14:sldId id="212728843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onnie Glendinning"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50ABE3"/>
    <a:srgbClr val="2496DC"/>
    <a:srgbClr val="060606"/>
    <a:srgbClr val="98B81E"/>
    <a:srgbClr val="FF9B09"/>
    <a:srgbClr val="FFFFFF"/>
    <a:srgbClr val="1B48AA"/>
    <a:srgbClr val="58595B"/>
    <a:srgbClr val="2290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32" autoAdjust="0"/>
    <p:restoredTop sz="91713" autoAdjust="0"/>
  </p:normalViewPr>
  <p:slideViewPr>
    <p:cSldViewPr snapToGrid="0">
      <p:cViewPr varScale="1">
        <p:scale>
          <a:sx n="114" d="100"/>
          <a:sy n="114" d="100"/>
        </p:scale>
        <p:origin x="354" y="102"/>
      </p:cViewPr>
      <p:guideLst>
        <p:guide orient="horz" pos="2160"/>
        <p:guide pos="3840"/>
      </p:guideLst>
    </p:cSldViewPr>
  </p:slideViewPr>
  <p:outlineViewPr>
    <p:cViewPr>
      <p:scale>
        <a:sx n="33" d="100"/>
        <a:sy n="33" d="100"/>
      </p:scale>
      <p:origin x="0" y="-5323"/>
    </p:cViewPr>
  </p:outlineViewPr>
  <p:notesTextViewPr>
    <p:cViewPr>
      <p:scale>
        <a:sx n="3" d="2"/>
        <a:sy n="3" d="2"/>
      </p:scale>
      <p:origin x="0" y="0"/>
    </p:cViewPr>
  </p:notesTextViewPr>
  <p:sorterViewPr>
    <p:cViewPr>
      <p:scale>
        <a:sx n="90" d="100"/>
        <a:sy n="90" d="100"/>
      </p:scale>
      <p:origin x="0" y="-8030"/>
    </p:cViewPr>
  </p:sorterViewPr>
  <p:notesViewPr>
    <p:cSldViewPr snapToGrid="0">
      <p:cViewPr varScale="1">
        <p:scale>
          <a:sx n="62" d="100"/>
          <a:sy n="62" d="100"/>
        </p:scale>
        <p:origin x="3139"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3"/>
          <p:cNvSpPr>
            <a:spLocks noGrp="1" noChangeArrowheads="1"/>
          </p:cNvSpPr>
          <p:nvPr>
            <p:ph type="dt" sz="quarter" idx="1"/>
          </p:nvPr>
        </p:nvSpPr>
        <p:spPr bwMode="auto">
          <a:xfrm>
            <a:off x="4402700" y="9129458"/>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1200"/>
            </a:lvl1pPr>
          </a:lstStyle>
          <a:p>
            <a:pPr algn="l"/>
            <a:fld id="{FF589425-449D-4D80-B16A-0FCA3F0B391A}" type="datetime9">
              <a:rPr lang="en-US" sz="900"/>
              <a:pPr algn="l"/>
              <a:t>6/7/2022 6:04:38 PM</a:t>
            </a:fld>
            <a:endParaRPr lang="en-US" sz="900" dirty="0"/>
          </a:p>
        </p:txBody>
      </p:sp>
      <p:sp>
        <p:nvSpPr>
          <p:cNvPr id="20" name="Rectangle 4"/>
          <p:cNvSpPr>
            <a:spLocks noGrp="1" noChangeArrowheads="1"/>
          </p:cNvSpPr>
          <p:nvPr>
            <p:ph type="ftr" sz="quarter" idx="2"/>
          </p:nvPr>
        </p:nvSpPr>
        <p:spPr bwMode="auto">
          <a:xfrm>
            <a:off x="604893" y="9129458"/>
            <a:ext cx="3797807" cy="2720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cap="all"/>
              <a:t>NXP, the NXP logo and NXP SECURE CONNECTIONS FOR A SMARTER WORLD are trademarks of NXP B.V. All other product or service names are the property of their respective owners. © 2020 NXP B.V.  Company confidential, © NXP</a:t>
            </a:r>
            <a:endParaRPr lang="en-US" sz="900" dirty="0"/>
          </a:p>
        </p:txBody>
      </p:sp>
      <p:sp>
        <p:nvSpPr>
          <p:cNvPr id="21" name="Rectangle 5"/>
          <p:cNvSpPr>
            <a:spLocks noGrp="1" noChangeArrowheads="1"/>
          </p:cNvSpPr>
          <p:nvPr>
            <p:ph type="sldNum" sz="quarter" idx="3"/>
          </p:nvPr>
        </p:nvSpPr>
        <p:spPr bwMode="auto">
          <a:xfrm>
            <a:off x="202864" y="9129458"/>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pPr/>
              <a:t>‹#›</a:t>
            </a:fld>
            <a:endParaRPr lang="en-US" sz="1000" dirty="0"/>
          </a:p>
        </p:txBody>
      </p:sp>
      <p:grpSp>
        <p:nvGrpSpPr>
          <p:cNvPr id="6" name="Group 5">
            <a:extLst>
              <a:ext uri="{FF2B5EF4-FFF2-40B4-BE49-F238E27FC236}">
                <a16:creationId xmlns:a16="http://schemas.microsoft.com/office/drawing/2014/main" id="{E58C68AA-E032-4A70-80A4-791575BEE1EE}"/>
              </a:ext>
            </a:extLst>
          </p:cNvPr>
          <p:cNvGrpSpPr/>
          <p:nvPr/>
        </p:nvGrpSpPr>
        <p:grpSpPr>
          <a:xfrm>
            <a:off x="6603940" y="9182388"/>
            <a:ext cx="452877" cy="163126"/>
            <a:chOff x="271463" y="2852738"/>
            <a:chExt cx="3190876" cy="1149350"/>
          </a:xfrm>
        </p:grpSpPr>
        <p:sp>
          <p:nvSpPr>
            <p:cNvPr id="7" name="Freeform 6">
              <a:extLst>
                <a:ext uri="{FF2B5EF4-FFF2-40B4-BE49-F238E27FC236}">
                  <a16:creationId xmlns:a16="http://schemas.microsoft.com/office/drawing/2014/main" id="{9DDADD1D-C29C-45F6-BA7D-0A3A7C905047}"/>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8" name="Freeform 7">
              <a:extLst>
                <a:ext uri="{FF2B5EF4-FFF2-40B4-BE49-F238E27FC236}">
                  <a16:creationId xmlns:a16="http://schemas.microsoft.com/office/drawing/2014/main" id="{CDCA867E-27A2-4163-93C4-2A389163EA92}"/>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0E60DBA0-DBE5-40BF-AF48-49EB71317140}"/>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7513A202-E165-4324-9E01-C19FD871E827}"/>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1" name="Freeform 10">
              <a:extLst>
                <a:ext uri="{FF2B5EF4-FFF2-40B4-BE49-F238E27FC236}">
                  <a16:creationId xmlns:a16="http://schemas.microsoft.com/office/drawing/2014/main" id="{DA75D333-8559-44ED-A70B-2DEC2C174E90}"/>
                </a:ext>
              </a:extLst>
            </p:cNvPr>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17891972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3">
            <a:extLst>
              <a:ext uri="{FF2B5EF4-FFF2-40B4-BE49-F238E27FC236}">
                <a16:creationId xmlns:a16="http://schemas.microsoft.com/office/drawing/2014/main" id="{8E4FAC5F-76F7-40D3-AA51-EA65E10A569B}"/>
              </a:ext>
            </a:extLst>
          </p:cNvPr>
          <p:cNvSpPr>
            <a:spLocks noGrp="1" noChangeArrowheads="1"/>
          </p:cNvSpPr>
          <p:nvPr>
            <p:ph type="dt" sz="quarter" idx="1"/>
          </p:nvPr>
        </p:nvSpPr>
        <p:spPr bwMode="auto">
          <a:xfrm>
            <a:off x="4402700" y="9129458"/>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1200"/>
            </a:lvl1pPr>
          </a:lstStyle>
          <a:p>
            <a:pPr algn="l"/>
            <a:fld id="{FF589425-449D-4D80-B16A-0FCA3F0B391A}" type="datetime9">
              <a:rPr lang="en-US" sz="900"/>
              <a:pPr algn="l"/>
              <a:t>6/7/2022 5:55:11 PM</a:t>
            </a:fld>
            <a:endParaRPr lang="en-US" sz="900" dirty="0"/>
          </a:p>
        </p:txBody>
      </p:sp>
      <p:sp>
        <p:nvSpPr>
          <p:cNvPr id="23" name="Rectangle 4">
            <a:extLst>
              <a:ext uri="{FF2B5EF4-FFF2-40B4-BE49-F238E27FC236}">
                <a16:creationId xmlns:a16="http://schemas.microsoft.com/office/drawing/2014/main" id="{0AB81111-36A1-4E45-8B18-91185E450857}"/>
              </a:ext>
            </a:extLst>
          </p:cNvPr>
          <p:cNvSpPr>
            <a:spLocks noGrp="1" noChangeArrowheads="1"/>
          </p:cNvSpPr>
          <p:nvPr>
            <p:ph type="ftr" sz="quarter" idx="4"/>
          </p:nvPr>
        </p:nvSpPr>
        <p:spPr bwMode="auto">
          <a:xfrm>
            <a:off x="604893" y="9129458"/>
            <a:ext cx="3797807" cy="2720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cap="all"/>
              <a:t>NXP, the NXP logo and NXP SECURE CONNECTIONS FOR A SMARTER WORLD are trademarks of NXP B.V. All other product or service names are the property of their respective owners. © 2020 NXP B.V.  Company confidential, © NXP</a:t>
            </a:r>
            <a:endParaRPr lang="en-US" sz="900" dirty="0"/>
          </a:p>
        </p:txBody>
      </p:sp>
      <p:sp>
        <p:nvSpPr>
          <p:cNvPr id="24" name="Rectangle 5">
            <a:extLst>
              <a:ext uri="{FF2B5EF4-FFF2-40B4-BE49-F238E27FC236}">
                <a16:creationId xmlns:a16="http://schemas.microsoft.com/office/drawing/2014/main" id="{5FD1D2C5-F9B4-4C5C-A9CA-DFB0297712E9}"/>
              </a:ext>
            </a:extLst>
          </p:cNvPr>
          <p:cNvSpPr>
            <a:spLocks noGrp="1" noChangeArrowheads="1"/>
          </p:cNvSpPr>
          <p:nvPr>
            <p:ph type="sldNum" sz="quarter" idx="5"/>
          </p:nvPr>
        </p:nvSpPr>
        <p:spPr bwMode="auto">
          <a:xfrm>
            <a:off x="202864" y="9129458"/>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pPr/>
              <a:t>‹#›</a:t>
            </a:fld>
            <a:endParaRPr lang="en-US" sz="1000" dirty="0"/>
          </a:p>
        </p:txBody>
      </p:sp>
      <p:grpSp>
        <p:nvGrpSpPr>
          <p:cNvPr id="8" name="Group 7">
            <a:extLst>
              <a:ext uri="{FF2B5EF4-FFF2-40B4-BE49-F238E27FC236}">
                <a16:creationId xmlns:a16="http://schemas.microsoft.com/office/drawing/2014/main" id="{D33A4DF4-C7D9-43B9-9586-43DAF2FD1384}"/>
              </a:ext>
            </a:extLst>
          </p:cNvPr>
          <p:cNvGrpSpPr/>
          <p:nvPr/>
        </p:nvGrpSpPr>
        <p:grpSpPr>
          <a:xfrm>
            <a:off x="6603940" y="9182388"/>
            <a:ext cx="452877" cy="163126"/>
            <a:chOff x="271463" y="2852738"/>
            <a:chExt cx="3190876" cy="1149350"/>
          </a:xfrm>
        </p:grpSpPr>
        <p:sp>
          <p:nvSpPr>
            <p:cNvPr id="9" name="Freeform 6">
              <a:extLst>
                <a:ext uri="{FF2B5EF4-FFF2-40B4-BE49-F238E27FC236}">
                  <a16:creationId xmlns:a16="http://schemas.microsoft.com/office/drawing/2014/main" id="{1F9750C6-7F70-4F33-94EA-F9E78B0AB7ED}"/>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0" name="Freeform 7">
              <a:extLst>
                <a:ext uri="{FF2B5EF4-FFF2-40B4-BE49-F238E27FC236}">
                  <a16:creationId xmlns:a16="http://schemas.microsoft.com/office/drawing/2014/main" id="{697677E1-810B-4D93-83F4-38C061F4B781}"/>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1" name="Freeform 8">
              <a:extLst>
                <a:ext uri="{FF2B5EF4-FFF2-40B4-BE49-F238E27FC236}">
                  <a16:creationId xmlns:a16="http://schemas.microsoft.com/office/drawing/2014/main" id="{DDF1A288-58C2-4D1B-8166-2FF0AC06A164}"/>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2" name="Freeform 9">
              <a:extLst>
                <a:ext uri="{FF2B5EF4-FFF2-40B4-BE49-F238E27FC236}">
                  <a16:creationId xmlns:a16="http://schemas.microsoft.com/office/drawing/2014/main" id="{9A8927FD-D1AB-4CC6-B257-F1F907A510AB}"/>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3" name="Freeform 10">
              <a:extLst>
                <a:ext uri="{FF2B5EF4-FFF2-40B4-BE49-F238E27FC236}">
                  <a16:creationId xmlns:a16="http://schemas.microsoft.com/office/drawing/2014/main" id="{F5146E4D-EB32-4160-8D22-87D14AA2152C}"/>
                </a:ext>
              </a:extLst>
            </p:cNvPr>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508002210"/>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a:t>
            </a:fld>
            <a:endParaRPr lang="en-US" dirty="0"/>
          </a:p>
        </p:txBody>
      </p:sp>
    </p:spTree>
    <p:extLst>
      <p:ext uri="{BB962C8B-B14F-4D97-AF65-F5344CB8AC3E}">
        <p14:creationId xmlns:p14="http://schemas.microsoft.com/office/powerpoint/2010/main" val="289465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11</a:t>
            </a:fld>
            <a:endParaRPr lang="en-US" dirty="0"/>
          </a:p>
        </p:txBody>
      </p:sp>
    </p:spTree>
    <p:extLst>
      <p:ext uri="{BB962C8B-B14F-4D97-AF65-F5344CB8AC3E}">
        <p14:creationId xmlns:p14="http://schemas.microsoft.com/office/powerpoint/2010/main" val="3196544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12</a:t>
            </a:fld>
            <a:endParaRPr lang="en-US" dirty="0"/>
          </a:p>
        </p:txBody>
      </p:sp>
    </p:spTree>
    <p:extLst>
      <p:ext uri="{BB962C8B-B14F-4D97-AF65-F5344CB8AC3E}">
        <p14:creationId xmlns:p14="http://schemas.microsoft.com/office/powerpoint/2010/main" val="3940823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13</a:t>
            </a:fld>
            <a:endParaRPr lang="en-US" dirty="0"/>
          </a:p>
        </p:txBody>
      </p:sp>
    </p:spTree>
    <p:extLst>
      <p:ext uri="{BB962C8B-B14F-4D97-AF65-F5344CB8AC3E}">
        <p14:creationId xmlns:p14="http://schemas.microsoft.com/office/powerpoint/2010/main" val="3091483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14</a:t>
            </a:fld>
            <a:endParaRPr lang="en-US" dirty="0"/>
          </a:p>
        </p:txBody>
      </p:sp>
    </p:spTree>
    <p:extLst>
      <p:ext uri="{BB962C8B-B14F-4D97-AF65-F5344CB8AC3E}">
        <p14:creationId xmlns:p14="http://schemas.microsoft.com/office/powerpoint/2010/main" val="61820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15</a:t>
            </a:fld>
            <a:endParaRPr lang="en-US" dirty="0"/>
          </a:p>
        </p:txBody>
      </p:sp>
    </p:spTree>
    <p:extLst>
      <p:ext uri="{BB962C8B-B14F-4D97-AF65-F5344CB8AC3E}">
        <p14:creationId xmlns:p14="http://schemas.microsoft.com/office/powerpoint/2010/main" val="4173065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16</a:t>
            </a:fld>
            <a:endParaRPr lang="en-US" dirty="0"/>
          </a:p>
        </p:txBody>
      </p:sp>
    </p:spTree>
    <p:extLst>
      <p:ext uri="{BB962C8B-B14F-4D97-AF65-F5344CB8AC3E}">
        <p14:creationId xmlns:p14="http://schemas.microsoft.com/office/powerpoint/2010/main" val="995336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17</a:t>
            </a:fld>
            <a:endParaRPr lang="en-US" dirty="0"/>
          </a:p>
        </p:txBody>
      </p:sp>
    </p:spTree>
    <p:extLst>
      <p:ext uri="{BB962C8B-B14F-4D97-AF65-F5344CB8AC3E}">
        <p14:creationId xmlns:p14="http://schemas.microsoft.com/office/powerpoint/2010/main" val="876118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18</a:t>
            </a:fld>
            <a:endParaRPr lang="en-US" dirty="0"/>
          </a:p>
        </p:txBody>
      </p:sp>
    </p:spTree>
    <p:extLst>
      <p:ext uri="{BB962C8B-B14F-4D97-AF65-F5344CB8AC3E}">
        <p14:creationId xmlns:p14="http://schemas.microsoft.com/office/powerpoint/2010/main" val="4067837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19</a:t>
            </a:fld>
            <a:endParaRPr lang="en-US" dirty="0"/>
          </a:p>
        </p:txBody>
      </p:sp>
    </p:spTree>
    <p:extLst>
      <p:ext uri="{BB962C8B-B14F-4D97-AF65-F5344CB8AC3E}">
        <p14:creationId xmlns:p14="http://schemas.microsoft.com/office/powerpoint/2010/main" val="3228461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20</a:t>
            </a:fld>
            <a:endParaRPr lang="en-US" dirty="0"/>
          </a:p>
        </p:txBody>
      </p:sp>
    </p:spTree>
    <p:extLst>
      <p:ext uri="{BB962C8B-B14F-4D97-AF65-F5344CB8AC3E}">
        <p14:creationId xmlns:p14="http://schemas.microsoft.com/office/powerpoint/2010/main" val="53727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a:t>
            </a:fld>
            <a:endParaRPr lang="en-US" dirty="0"/>
          </a:p>
        </p:txBody>
      </p:sp>
    </p:spTree>
    <p:extLst>
      <p:ext uri="{BB962C8B-B14F-4D97-AF65-F5344CB8AC3E}">
        <p14:creationId xmlns:p14="http://schemas.microsoft.com/office/powerpoint/2010/main" val="1729864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21</a:t>
            </a:fld>
            <a:endParaRPr lang="en-US" dirty="0"/>
          </a:p>
        </p:txBody>
      </p:sp>
    </p:spTree>
    <p:extLst>
      <p:ext uri="{BB962C8B-B14F-4D97-AF65-F5344CB8AC3E}">
        <p14:creationId xmlns:p14="http://schemas.microsoft.com/office/powerpoint/2010/main" val="845512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22</a:t>
            </a:fld>
            <a:endParaRPr lang="en-US" dirty="0"/>
          </a:p>
        </p:txBody>
      </p:sp>
    </p:spTree>
    <p:extLst>
      <p:ext uri="{BB962C8B-B14F-4D97-AF65-F5344CB8AC3E}">
        <p14:creationId xmlns:p14="http://schemas.microsoft.com/office/powerpoint/2010/main" val="2078033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23</a:t>
            </a:fld>
            <a:endParaRPr lang="en-US" dirty="0"/>
          </a:p>
        </p:txBody>
      </p:sp>
    </p:spTree>
    <p:extLst>
      <p:ext uri="{BB962C8B-B14F-4D97-AF65-F5344CB8AC3E}">
        <p14:creationId xmlns:p14="http://schemas.microsoft.com/office/powerpoint/2010/main" val="301973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24</a:t>
            </a:fld>
            <a:endParaRPr lang="en-US" dirty="0"/>
          </a:p>
        </p:txBody>
      </p:sp>
    </p:spTree>
    <p:extLst>
      <p:ext uri="{BB962C8B-B14F-4D97-AF65-F5344CB8AC3E}">
        <p14:creationId xmlns:p14="http://schemas.microsoft.com/office/powerpoint/2010/main" val="1314872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25</a:t>
            </a:fld>
            <a:endParaRPr lang="en-US" dirty="0"/>
          </a:p>
        </p:txBody>
      </p:sp>
    </p:spTree>
    <p:extLst>
      <p:ext uri="{BB962C8B-B14F-4D97-AF65-F5344CB8AC3E}">
        <p14:creationId xmlns:p14="http://schemas.microsoft.com/office/powerpoint/2010/main" val="4074691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26</a:t>
            </a:fld>
            <a:endParaRPr lang="en-US" dirty="0"/>
          </a:p>
        </p:txBody>
      </p:sp>
    </p:spTree>
    <p:extLst>
      <p:ext uri="{BB962C8B-B14F-4D97-AF65-F5344CB8AC3E}">
        <p14:creationId xmlns:p14="http://schemas.microsoft.com/office/powerpoint/2010/main" val="1330042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27</a:t>
            </a:fld>
            <a:endParaRPr lang="en-US" dirty="0"/>
          </a:p>
        </p:txBody>
      </p:sp>
    </p:spTree>
    <p:extLst>
      <p:ext uri="{BB962C8B-B14F-4D97-AF65-F5344CB8AC3E}">
        <p14:creationId xmlns:p14="http://schemas.microsoft.com/office/powerpoint/2010/main" val="1245262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28</a:t>
            </a:fld>
            <a:endParaRPr lang="en-US" dirty="0"/>
          </a:p>
        </p:txBody>
      </p:sp>
    </p:spTree>
    <p:extLst>
      <p:ext uri="{BB962C8B-B14F-4D97-AF65-F5344CB8AC3E}">
        <p14:creationId xmlns:p14="http://schemas.microsoft.com/office/powerpoint/2010/main" val="357974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29</a:t>
            </a:fld>
            <a:endParaRPr lang="en-US" dirty="0"/>
          </a:p>
        </p:txBody>
      </p:sp>
    </p:spTree>
    <p:extLst>
      <p:ext uri="{BB962C8B-B14F-4D97-AF65-F5344CB8AC3E}">
        <p14:creationId xmlns:p14="http://schemas.microsoft.com/office/powerpoint/2010/main" val="3400265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30</a:t>
            </a:fld>
            <a:endParaRPr lang="en-US" dirty="0"/>
          </a:p>
        </p:txBody>
      </p:sp>
    </p:spTree>
    <p:extLst>
      <p:ext uri="{BB962C8B-B14F-4D97-AF65-F5344CB8AC3E}">
        <p14:creationId xmlns:p14="http://schemas.microsoft.com/office/powerpoint/2010/main" val="494126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4</a:t>
            </a:fld>
            <a:endParaRPr lang="en-US" dirty="0"/>
          </a:p>
        </p:txBody>
      </p:sp>
    </p:spTree>
    <p:extLst>
      <p:ext uri="{BB962C8B-B14F-4D97-AF65-F5344CB8AC3E}">
        <p14:creationId xmlns:p14="http://schemas.microsoft.com/office/powerpoint/2010/main" val="265799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31</a:t>
            </a:fld>
            <a:endParaRPr lang="en-US" dirty="0"/>
          </a:p>
        </p:txBody>
      </p:sp>
    </p:spTree>
    <p:extLst>
      <p:ext uri="{BB962C8B-B14F-4D97-AF65-F5344CB8AC3E}">
        <p14:creationId xmlns:p14="http://schemas.microsoft.com/office/powerpoint/2010/main" val="32912088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33</a:t>
            </a:fld>
            <a:endParaRPr lang="en-US" dirty="0"/>
          </a:p>
        </p:txBody>
      </p:sp>
    </p:spTree>
    <p:extLst>
      <p:ext uri="{BB962C8B-B14F-4D97-AF65-F5344CB8AC3E}">
        <p14:creationId xmlns:p14="http://schemas.microsoft.com/office/powerpoint/2010/main" val="1926524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34</a:t>
            </a:fld>
            <a:endParaRPr lang="en-US" dirty="0"/>
          </a:p>
        </p:txBody>
      </p:sp>
    </p:spTree>
    <p:extLst>
      <p:ext uri="{BB962C8B-B14F-4D97-AF65-F5344CB8AC3E}">
        <p14:creationId xmlns:p14="http://schemas.microsoft.com/office/powerpoint/2010/main" val="1643485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35</a:t>
            </a:fld>
            <a:endParaRPr lang="en-US" dirty="0"/>
          </a:p>
        </p:txBody>
      </p:sp>
    </p:spTree>
    <p:extLst>
      <p:ext uri="{BB962C8B-B14F-4D97-AF65-F5344CB8AC3E}">
        <p14:creationId xmlns:p14="http://schemas.microsoft.com/office/powerpoint/2010/main" val="25664084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36</a:t>
            </a:fld>
            <a:endParaRPr lang="en-US" dirty="0"/>
          </a:p>
        </p:txBody>
      </p:sp>
    </p:spTree>
    <p:extLst>
      <p:ext uri="{BB962C8B-B14F-4D97-AF65-F5344CB8AC3E}">
        <p14:creationId xmlns:p14="http://schemas.microsoft.com/office/powerpoint/2010/main" val="23953362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37</a:t>
            </a:fld>
            <a:endParaRPr lang="en-US" dirty="0"/>
          </a:p>
        </p:txBody>
      </p:sp>
    </p:spTree>
    <p:extLst>
      <p:ext uri="{BB962C8B-B14F-4D97-AF65-F5344CB8AC3E}">
        <p14:creationId xmlns:p14="http://schemas.microsoft.com/office/powerpoint/2010/main" val="573234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38</a:t>
            </a:fld>
            <a:endParaRPr lang="en-US" dirty="0"/>
          </a:p>
        </p:txBody>
      </p:sp>
    </p:spTree>
    <p:extLst>
      <p:ext uri="{BB962C8B-B14F-4D97-AF65-F5344CB8AC3E}">
        <p14:creationId xmlns:p14="http://schemas.microsoft.com/office/powerpoint/2010/main" val="16149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39</a:t>
            </a:fld>
            <a:endParaRPr lang="en-US" dirty="0"/>
          </a:p>
        </p:txBody>
      </p:sp>
    </p:spTree>
    <p:extLst>
      <p:ext uri="{BB962C8B-B14F-4D97-AF65-F5344CB8AC3E}">
        <p14:creationId xmlns:p14="http://schemas.microsoft.com/office/powerpoint/2010/main" val="18081096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40</a:t>
            </a:fld>
            <a:endParaRPr lang="en-US" dirty="0"/>
          </a:p>
        </p:txBody>
      </p:sp>
    </p:spTree>
    <p:extLst>
      <p:ext uri="{BB962C8B-B14F-4D97-AF65-F5344CB8AC3E}">
        <p14:creationId xmlns:p14="http://schemas.microsoft.com/office/powerpoint/2010/main" val="3808359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5</a:t>
            </a:fld>
            <a:endParaRPr lang="en-US" dirty="0"/>
          </a:p>
        </p:txBody>
      </p:sp>
    </p:spTree>
    <p:extLst>
      <p:ext uri="{BB962C8B-B14F-4D97-AF65-F5344CB8AC3E}">
        <p14:creationId xmlns:p14="http://schemas.microsoft.com/office/powerpoint/2010/main" val="1464436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6</a:t>
            </a:fld>
            <a:endParaRPr lang="en-US" dirty="0"/>
          </a:p>
        </p:txBody>
      </p:sp>
    </p:spTree>
    <p:extLst>
      <p:ext uri="{BB962C8B-B14F-4D97-AF65-F5344CB8AC3E}">
        <p14:creationId xmlns:p14="http://schemas.microsoft.com/office/powerpoint/2010/main" val="3328417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7</a:t>
            </a:fld>
            <a:endParaRPr lang="en-US" dirty="0"/>
          </a:p>
        </p:txBody>
      </p:sp>
    </p:spTree>
    <p:extLst>
      <p:ext uri="{BB962C8B-B14F-4D97-AF65-F5344CB8AC3E}">
        <p14:creationId xmlns:p14="http://schemas.microsoft.com/office/powerpoint/2010/main" val="2255323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8</a:t>
            </a:fld>
            <a:endParaRPr lang="en-US" dirty="0"/>
          </a:p>
        </p:txBody>
      </p:sp>
    </p:spTree>
    <p:extLst>
      <p:ext uri="{BB962C8B-B14F-4D97-AF65-F5344CB8AC3E}">
        <p14:creationId xmlns:p14="http://schemas.microsoft.com/office/powerpoint/2010/main" val="322877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9</a:t>
            </a:fld>
            <a:endParaRPr lang="en-US" dirty="0"/>
          </a:p>
        </p:txBody>
      </p:sp>
    </p:spTree>
    <p:extLst>
      <p:ext uri="{BB962C8B-B14F-4D97-AF65-F5344CB8AC3E}">
        <p14:creationId xmlns:p14="http://schemas.microsoft.com/office/powerpoint/2010/main" val="768568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10</a:t>
            </a:fld>
            <a:endParaRPr lang="en-US" dirty="0"/>
          </a:p>
        </p:txBody>
      </p:sp>
    </p:spTree>
    <p:extLst>
      <p:ext uri="{BB962C8B-B14F-4D97-AF65-F5344CB8AC3E}">
        <p14:creationId xmlns:p14="http://schemas.microsoft.com/office/powerpoint/2010/main" val="20671917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Master Title Slide">
    <p:spTree>
      <p:nvGrpSpPr>
        <p:cNvPr id="1" name=""/>
        <p:cNvGrpSpPr/>
        <p:nvPr/>
      </p:nvGrpSpPr>
      <p:grpSpPr>
        <a:xfrm>
          <a:off x="0" y="0"/>
          <a:ext cx="0" cy="0"/>
          <a:chOff x="0" y="0"/>
          <a:chExt cx="0" cy="0"/>
        </a:xfrm>
      </p:grpSpPr>
      <p:sp>
        <p:nvSpPr>
          <p:cNvPr id="90" name="Text Placeholder 89"/>
          <p:cNvSpPr>
            <a:spLocks noGrp="1"/>
          </p:cNvSpPr>
          <p:nvPr>
            <p:ph type="body" sz="quarter" idx="12" hasCustomPrompt="1"/>
          </p:nvPr>
        </p:nvSpPr>
        <p:spPr>
          <a:xfrm>
            <a:off x="625287" y="4210334"/>
            <a:ext cx="6174317" cy="399042"/>
          </a:xfrm>
        </p:spPr>
        <p:txBody>
          <a:bodyPr>
            <a:normAutofit/>
          </a:bodyPr>
          <a:lstStyle>
            <a:lvl1pPr marL="0" indent="0" algn="l" rtl="0" fontAlgn="base">
              <a:lnSpc>
                <a:spcPct val="100000"/>
              </a:lnSpc>
              <a:spcBef>
                <a:spcPts val="0"/>
              </a:spcBef>
              <a:spcAft>
                <a:spcPct val="0"/>
              </a:spcAft>
              <a:buClrTx/>
              <a:buSzPct val="80000"/>
              <a:buFont typeface="Arial" charset="0"/>
              <a:buNone/>
              <a:defRPr lang="en-US" sz="1400" b="1" kern="1200" cap="all" spc="300" baseline="0" dirty="0" smtClean="0">
                <a:solidFill>
                  <a:schemeClr val="tx1">
                    <a:lumMod val="85000"/>
                    <a:lumOff val="15000"/>
                  </a:schemeClr>
                </a:solidFill>
                <a:effectLst/>
                <a:latin typeface="+mj-lt"/>
                <a:ea typeface="+mn-ea"/>
                <a:cs typeface="Arial" panose="020B0604020202020204" pitchFamily="34" charset="0"/>
              </a:defRPr>
            </a:lvl1pPr>
            <a:lvl2pPr marL="233363" indent="0">
              <a:buFontTx/>
              <a:buNone/>
              <a:defRPr/>
            </a:lvl2pPr>
            <a:lvl3pPr marL="401638" indent="0">
              <a:buFontTx/>
              <a:buNone/>
              <a:defRPr/>
            </a:lvl3pPr>
            <a:lvl4pPr marL="569912" indent="0">
              <a:buFontTx/>
              <a:buNone/>
              <a:defRPr/>
            </a:lvl4pPr>
            <a:lvl5pPr marL="746125" indent="0">
              <a:buFontTx/>
              <a:buNone/>
              <a:defRPr/>
            </a:lvl5pPr>
          </a:lstStyle>
          <a:p>
            <a:pPr marL="0" lvl="0" indent="0" algn="l" rtl="0" fontAlgn="base">
              <a:lnSpc>
                <a:spcPct val="100000"/>
              </a:lnSpc>
              <a:spcBef>
                <a:spcPts val="0"/>
              </a:spcBef>
              <a:spcAft>
                <a:spcPct val="0"/>
              </a:spcAft>
              <a:buClrTx/>
              <a:buSzPct val="80000"/>
              <a:buFont typeface="Arial" charset="0"/>
              <a:buNone/>
            </a:pPr>
            <a:r>
              <a:rPr lang="en-US" dirty="0"/>
              <a:t>month 2020</a:t>
            </a:r>
          </a:p>
        </p:txBody>
      </p:sp>
      <p:sp>
        <p:nvSpPr>
          <p:cNvPr id="27" name="Rectangle 183"/>
          <p:cNvSpPr>
            <a:spLocks noGrp="1" noChangeArrowheads="1"/>
          </p:cNvSpPr>
          <p:nvPr userDrawn="1">
            <p:ph type="subTitle" idx="1" hasCustomPrompt="1"/>
          </p:nvPr>
        </p:nvSpPr>
        <p:spPr bwMode="blackWhite">
          <a:xfrm>
            <a:off x="625287" y="3497623"/>
            <a:ext cx="6174317" cy="809562"/>
          </a:xfrm>
          <a:prstGeom prst="rect">
            <a:avLst/>
          </a:prstGeom>
          <a:ln w="25400" algn="ctr"/>
          <a:effectLst/>
        </p:spPr>
        <p:txBody>
          <a:bodyPr tIns="0" bIns="91440" anchor="b">
            <a:noAutofit/>
          </a:bodyPr>
          <a:lstStyle>
            <a:lvl1pPr marL="0" indent="0" algn="l" rtl="0" fontAlgn="base">
              <a:lnSpc>
                <a:spcPct val="100000"/>
              </a:lnSpc>
              <a:spcBef>
                <a:spcPts val="0"/>
              </a:spcBef>
              <a:spcAft>
                <a:spcPct val="0"/>
              </a:spcAft>
              <a:buClrTx/>
              <a:buFont typeface="Arial" charset="0"/>
              <a:buNone/>
              <a:defRPr lang="en-US" sz="1800" b="0" kern="1200" cap="none" spc="50" baseline="0" dirty="0" smtClean="0">
                <a:solidFill>
                  <a:schemeClr val="tx1">
                    <a:lumMod val="85000"/>
                    <a:lumOff val="15000"/>
                  </a:schemeClr>
                </a:solidFill>
                <a:effectLst/>
                <a:latin typeface="Arial" panose="020B0604020202020204" pitchFamily="34" charset="0"/>
                <a:ea typeface="+mn-ea"/>
                <a:cs typeface="+mn-cs"/>
              </a:defRPr>
            </a:lvl1pPr>
          </a:lstStyle>
          <a:p>
            <a:pPr lvl="0"/>
            <a:r>
              <a:rPr lang="en-US" dirty="0"/>
              <a:t>First name Last name</a:t>
            </a:r>
          </a:p>
          <a:p>
            <a:pPr lvl="0"/>
            <a:r>
              <a:rPr lang="en-US" dirty="0"/>
              <a:t>Official title goes here</a:t>
            </a:r>
          </a:p>
        </p:txBody>
      </p:sp>
      <p:sp>
        <p:nvSpPr>
          <p:cNvPr id="28" name="Rectangle 182"/>
          <p:cNvSpPr>
            <a:spLocks noGrp="1" noChangeArrowheads="1"/>
          </p:cNvSpPr>
          <p:nvPr>
            <p:ph type="ctrTitle" hasCustomPrompt="1"/>
          </p:nvPr>
        </p:nvSpPr>
        <p:spPr bwMode="blackWhite">
          <a:xfrm>
            <a:off x="625287" y="427838"/>
            <a:ext cx="6165127" cy="2961111"/>
          </a:xfrm>
          <a:prstGeom prst="rect">
            <a:avLst/>
          </a:prstGeom>
          <a:ln w="25400"/>
          <a:effectLst/>
        </p:spPr>
        <p:txBody>
          <a:bodyPr tIns="91440" bIns="91440" anchor="b"/>
          <a:lstStyle>
            <a:lvl1pPr algn="l">
              <a:lnSpc>
                <a:spcPts val="5500"/>
              </a:lnSpc>
              <a:spcBef>
                <a:spcPts val="0"/>
              </a:spcBef>
              <a:defRPr lang="en-US" sz="4900" b="0" kern="1200" cap="all" spc="-50" baseline="0" dirty="0">
                <a:solidFill>
                  <a:schemeClr val="tx1">
                    <a:lumMod val="85000"/>
                    <a:lumOff val="15000"/>
                  </a:schemeClr>
                </a:solidFill>
                <a:effectLst/>
                <a:latin typeface="Arial" panose="020B0604020202020204" pitchFamily="34" charset="0"/>
                <a:ea typeface="+mn-ea"/>
                <a:cs typeface="+mn-cs"/>
              </a:defRPr>
            </a:lvl1pPr>
          </a:lstStyle>
          <a:p>
            <a:r>
              <a:rPr lang="en-US" dirty="0"/>
              <a:t>Title Goes Here Second Line</a:t>
            </a:r>
            <a:br>
              <a:rPr lang="en-US" dirty="0"/>
            </a:br>
            <a:r>
              <a:rPr lang="en-US" dirty="0"/>
              <a:t>Third Line</a:t>
            </a:r>
          </a:p>
        </p:txBody>
      </p:sp>
      <p:sp>
        <p:nvSpPr>
          <p:cNvPr id="11" name="TextBox 10">
            <a:extLst>
              <a:ext uri="{FF2B5EF4-FFF2-40B4-BE49-F238E27FC236}">
                <a16:creationId xmlns:a16="http://schemas.microsoft.com/office/drawing/2014/main" id="{76C06E3A-77E8-4336-8E69-F834D6840692}"/>
              </a:ext>
            </a:extLst>
          </p:cNvPr>
          <p:cNvSpPr txBox="1"/>
          <p:nvPr userDrawn="1"/>
        </p:nvSpPr>
        <p:spPr>
          <a:xfrm>
            <a:off x="625287" y="5986814"/>
            <a:ext cx="6587542" cy="308777"/>
          </a:xfrm>
          <a:prstGeom prst="rect">
            <a:avLst/>
          </a:prstGeom>
          <a:noFill/>
        </p:spPr>
        <p:txBody>
          <a:bodyPr wrap="square" rtlCol="0" anchor="b">
            <a:noAutofit/>
          </a:bodyPr>
          <a:lstStyle/>
          <a:p>
            <a:pPr algn="l"/>
            <a:r>
              <a:rPr lang="en-US" sz="900" b="1" i="0" cap="all" spc="50" baseline="0" dirty="0">
                <a:solidFill>
                  <a:schemeClr val="tx2">
                    <a:lumMod val="90000"/>
                  </a:schemeClr>
                </a:solidFill>
                <a:latin typeface="+mj-lt"/>
                <a:cs typeface="Arial" panose="020B0604020202020204" pitchFamily="34" charset="0"/>
              </a:rPr>
              <a:t>Company confidential</a:t>
            </a:r>
          </a:p>
        </p:txBody>
      </p:sp>
      <p:grpSp>
        <p:nvGrpSpPr>
          <p:cNvPr id="33" name="Group 32">
            <a:extLst>
              <a:ext uri="{FF2B5EF4-FFF2-40B4-BE49-F238E27FC236}">
                <a16:creationId xmlns:a16="http://schemas.microsoft.com/office/drawing/2014/main" id="{6DB26A35-77F5-445D-B6D8-5AC2F84354FB}"/>
              </a:ext>
            </a:extLst>
          </p:cNvPr>
          <p:cNvGrpSpPr/>
          <p:nvPr userDrawn="1"/>
        </p:nvGrpSpPr>
        <p:grpSpPr>
          <a:xfrm>
            <a:off x="0" y="0"/>
            <a:ext cx="12190081" cy="79514"/>
            <a:chOff x="0" y="-1"/>
            <a:chExt cx="12190081" cy="1350190"/>
          </a:xfrm>
        </p:grpSpPr>
        <p:sp>
          <p:nvSpPr>
            <p:cNvPr id="34" name="Rectangle 33">
              <a:extLst>
                <a:ext uri="{FF2B5EF4-FFF2-40B4-BE49-F238E27FC236}">
                  <a16:creationId xmlns:a16="http://schemas.microsoft.com/office/drawing/2014/main" id="{03AA52E7-FC36-4ED4-867F-157B0BCEBEAA}"/>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sp>
          <p:nvSpPr>
            <p:cNvPr id="35" name="Rectangle 34">
              <a:extLst>
                <a:ext uri="{FF2B5EF4-FFF2-40B4-BE49-F238E27FC236}">
                  <a16:creationId xmlns:a16="http://schemas.microsoft.com/office/drawing/2014/main" id="{AED8626D-4DCA-4D23-8BF4-1806FF2B3D4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sp>
          <p:nvSpPr>
            <p:cNvPr id="36" name="Rectangle 35">
              <a:extLst>
                <a:ext uri="{FF2B5EF4-FFF2-40B4-BE49-F238E27FC236}">
                  <a16:creationId xmlns:a16="http://schemas.microsoft.com/office/drawing/2014/main" id="{A456C9DC-AC7B-4A0E-8C19-8B43D714AD24}"/>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sp>
          <p:nvSpPr>
            <p:cNvPr id="37" name="Rectangle 36">
              <a:extLst>
                <a:ext uri="{FF2B5EF4-FFF2-40B4-BE49-F238E27FC236}">
                  <a16:creationId xmlns:a16="http://schemas.microsoft.com/office/drawing/2014/main" id="{50DA97BB-3B9D-475D-90A5-85DF0ACEA7DB}"/>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sp>
          <p:nvSpPr>
            <p:cNvPr id="38" name="Rectangle 37">
              <a:extLst>
                <a:ext uri="{FF2B5EF4-FFF2-40B4-BE49-F238E27FC236}">
                  <a16:creationId xmlns:a16="http://schemas.microsoft.com/office/drawing/2014/main" id="{E39B465D-2073-45C5-B64A-4C84B0F0C14A}"/>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mj-lt"/>
              </a:endParaRPr>
            </a:p>
          </p:txBody>
        </p:sp>
      </p:grpSp>
      <p:sp>
        <p:nvSpPr>
          <p:cNvPr id="40" name="TextBox 39">
            <a:extLst>
              <a:ext uri="{FF2B5EF4-FFF2-40B4-BE49-F238E27FC236}">
                <a16:creationId xmlns:a16="http://schemas.microsoft.com/office/drawing/2014/main" id="{406C25F4-61A1-429C-96A6-EF43EBB0D205}"/>
              </a:ext>
            </a:extLst>
          </p:cNvPr>
          <p:cNvSpPr txBox="1"/>
          <p:nvPr userDrawn="1"/>
        </p:nvSpPr>
        <p:spPr>
          <a:xfrm>
            <a:off x="625287" y="6281012"/>
            <a:ext cx="5470713" cy="308777"/>
          </a:xfrm>
          <a:prstGeom prst="rect">
            <a:avLst/>
          </a:prstGeom>
          <a:noFill/>
        </p:spPr>
        <p:txBody>
          <a:bodyPr wrap="square" rtlCol="0" anchor="b">
            <a:noAutofit/>
          </a:bodyPr>
          <a:lstStyle/>
          <a:p>
            <a:pPr algn="l"/>
            <a:r>
              <a:rPr lang="en-US" sz="650" b="0" i="0" cap="all" spc="50" baseline="0" dirty="0">
                <a:solidFill>
                  <a:schemeClr val="tx2">
                    <a:lumMod val="90000"/>
                  </a:schemeClr>
                </a:solidFill>
                <a:latin typeface="+mj-lt"/>
                <a:cs typeface="Arial" panose="020B0604020202020204" pitchFamily="34" charset="0"/>
              </a:rPr>
              <a:t>NXP, the NXP logo and NXP SECURE CONNECTIONS FOR A SMARTER WORLD are trademarks of NXP B.V. All other product or service names are the property of their respective owners. © 2020 NXP B.V.</a:t>
            </a:r>
          </a:p>
        </p:txBody>
      </p:sp>
      <p:pic>
        <p:nvPicPr>
          <p:cNvPr id="15" name="Picture 2" descr="C:\Users\Tarun Bansal\Documents\Time of Sports\AIM\Website\coloredNXPPRESENTSAIM.png">
            <a:extLst>
              <a:ext uri="{FF2B5EF4-FFF2-40B4-BE49-F238E27FC236}">
                <a16:creationId xmlns:a16="http://schemas.microsoft.com/office/drawing/2014/main" id="{D42ED3E1-6ABD-4FF7-8F92-3DDE52ACC855}"/>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44251" y="221646"/>
            <a:ext cx="2880320" cy="6261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Bansal\Documents\Time of Sports\AIM\Website\colorINCOLLABORATIONwithTOS.png">
            <a:extLst>
              <a:ext uri="{FF2B5EF4-FFF2-40B4-BE49-F238E27FC236}">
                <a16:creationId xmlns:a16="http://schemas.microsoft.com/office/drawing/2014/main" id="{865741C0-2EC1-4551-824A-261BAD31112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294317" y="6007834"/>
            <a:ext cx="2987824" cy="6495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5DDCA29-AAB6-4C6D-9FAC-B401126005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36231" y="1109704"/>
            <a:ext cx="5296359" cy="4616389"/>
          </a:xfrm>
          <a:prstGeom prst="rect">
            <a:avLst/>
          </a:prstGeom>
        </p:spPr>
      </p:pic>
    </p:spTree>
    <p:extLst>
      <p:ext uri="{BB962C8B-B14F-4D97-AF65-F5344CB8AC3E}">
        <p14:creationId xmlns:p14="http://schemas.microsoft.com/office/powerpoint/2010/main" val="74383880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394775" y="414064"/>
            <a:ext cx="11454325"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334221375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29380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wo Column">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394775" y="41406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defRPr>
            </a:lvl1pPr>
          </a:lstStyle>
          <a:p>
            <a:pPr lvl="0"/>
            <a:r>
              <a:rPr lang="en-US"/>
              <a:t>Click to edit Master title style</a:t>
            </a:r>
            <a:endParaRPr lang="en-US" dirty="0"/>
          </a:p>
        </p:txBody>
      </p:sp>
      <p:sp>
        <p:nvSpPr>
          <p:cNvPr id="5" name="Text Placeholder 45"/>
          <p:cNvSpPr>
            <a:spLocks noGrp="1"/>
          </p:cNvSpPr>
          <p:nvPr>
            <p:ph type="body" sz="quarter" idx="10"/>
          </p:nvPr>
        </p:nvSpPr>
        <p:spPr>
          <a:xfrm>
            <a:off x="394775" y="1153266"/>
            <a:ext cx="5847277" cy="4667249"/>
          </a:xfrm>
        </p:spPr>
        <p:txBody>
          <a:bodyPr/>
          <a:lstStyle>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5"/>
          <p:cNvSpPr>
            <a:spLocks noGrp="1"/>
          </p:cNvSpPr>
          <p:nvPr>
            <p:ph type="body" sz="quarter" idx="11"/>
          </p:nvPr>
        </p:nvSpPr>
        <p:spPr>
          <a:xfrm>
            <a:off x="6242052" y="1153266"/>
            <a:ext cx="5847277" cy="4667249"/>
          </a:xfrm>
        </p:spPr>
        <p:txBody>
          <a:bodyPr/>
          <a:lstStyle>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61214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Slide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1A16C9-C041-49C5-AC50-D0FF3E5085DA}"/>
              </a:ext>
            </a:extLst>
          </p:cNvPr>
          <p:cNvSpPr/>
          <p:nvPr userDrawn="1"/>
        </p:nvSpPr>
        <p:spPr>
          <a:xfrm>
            <a:off x="0" y="5834418"/>
            <a:ext cx="12192000" cy="10235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0453E47-1254-4AED-A541-BB7CE36A4C87}"/>
              </a:ext>
            </a:extLst>
          </p:cNvPr>
          <p:cNvSpPr/>
          <p:nvPr userDrawn="1"/>
        </p:nvSpPr>
        <p:spPr>
          <a:xfrm>
            <a:off x="0" y="1"/>
            <a:ext cx="12192000" cy="218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Rectangle 226"/>
          <p:cNvSpPr>
            <a:spLocks noGrp="1" noChangeArrowheads="1"/>
          </p:cNvSpPr>
          <p:nvPr>
            <p:ph type="title" hasCustomPrompt="1"/>
          </p:nvPr>
        </p:nvSpPr>
        <p:spPr bwMode="auto">
          <a:xfrm>
            <a:off x="936080" y="1634279"/>
            <a:ext cx="7009333" cy="2454464"/>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ts val="6000"/>
              </a:lnSpc>
              <a:spcBef>
                <a:spcPts val="0"/>
              </a:spcBef>
              <a:spcAft>
                <a:spcPct val="0"/>
              </a:spcAft>
              <a:defRPr lang="en-US" sz="5500" b="0" kern="1200" cap="none" spc="-50" baseline="0" dirty="0">
                <a:solidFill>
                  <a:schemeClr val="tx1"/>
                </a:solidFill>
                <a:effectLst/>
                <a:latin typeface="Arial" panose="020B0604020202020204" pitchFamily="34" charset="0"/>
                <a:ea typeface="+mn-ea"/>
                <a:cs typeface="Arial" panose="020B0604020202020204" pitchFamily="34" charset="0"/>
              </a:defRPr>
            </a:lvl1pPr>
          </a:lstStyle>
          <a:p>
            <a:pPr lvl="0"/>
            <a:r>
              <a:rPr lang="en-US" dirty="0"/>
              <a:t>Title Goes Here</a:t>
            </a:r>
            <a:br>
              <a:rPr lang="en-US" dirty="0"/>
            </a:br>
            <a:r>
              <a:rPr lang="en-US" dirty="0"/>
              <a:t>Second Line Title</a:t>
            </a:r>
            <a:br>
              <a:rPr lang="en-US" dirty="0"/>
            </a:br>
            <a:r>
              <a:rPr lang="en-US" dirty="0"/>
              <a:t>Third Line Title</a:t>
            </a:r>
          </a:p>
        </p:txBody>
      </p:sp>
      <p:sp>
        <p:nvSpPr>
          <p:cNvPr id="16" name="Slide Number Placeholder 1">
            <a:extLst>
              <a:ext uri="{FF2B5EF4-FFF2-40B4-BE49-F238E27FC236}">
                <a16:creationId xmlns:a16="http://schemas.microsoft.com/office/drawing/2014/main" id="{AF788F4C-F3F1-4D1E-9E78-69BDCFEDEA0E}"/>
              </a:ext>
            </a:extLst>
          </p:cNvPr>
          <p:cNvSpPr txBox="1">
            <a:spLocks/>
          </p:cNvSpPr>
          <p:nvPr userDrawn="1"/>
        </p:nvSpPr>
        <p:spPr>
          <a:xfrm>
            <a:off x="6757621" y="6429865"/>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2">
                    <a:lumMod val="75000"/>
                  </a:schemeClr>
                </a:solidFill>
                <a:latin typeface="Arial" panose="020B0604020202020204" pitchFamily="34" charset="0"/>
                <a:cs typeface="Arial" panose="020B0604020202020204" pitchFamily="34" charset="0"/>
              </a:rPr>
              <a:pPr algn="r"/>
              <a:t>‹#›</a:t>
            </a:fld>
            <a:endParaRPr lang="en-US" sz="1000" b="1" spc="300" dirty="0">
              <a:solidFill>
                <a:schemeClr val="tx2">
                  <a:lumMod val="7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43A6489-F2EE-48AA-AF66-CF911B054E5B}"/>
              </a:ext>
            </a:extLst>
          </p:cNvPr>
          <p:cNvSpPr txBox="1"/>
          <p:nvPr userDrawn="1"/>
        </p:nvSpPr>
        <p:spPr>
          <a:xfrm>
            <a:off x="939519" y="6115278"/>
            <a:ext cx="2590528" cy="308777"/>
          </a:xfrm>
          <a:prstGeom prst="rect">
            <a:avLst/>
          </a:prstGeom>
          <a:noFill/>
        </p:spPr>
        <p:txBody>
          <a:bodyPr wrap="square" rtlCol="0" anchor="b">
            <a:noAutofit/>
          </a:bodyPr>
          <a:lstStyle/>
          <a:p>
            <a:pPr algn="l"/>
            <a:r>
              <a:rPr lang="en-US" sz="900" b="1" i="0" cap="all" spc="50" baseline="0" dirty="0">
                <a:solidFill>
                  <a:schemeClr val="tx2">
                    <a:lumMod val="90000"/>
                  </a:schemeClr>
                </a:solidFill>
                <a:latin typeface="Arial" panose="020B0604020202020204" pitchFamily="34" charset="0"/>
                <a:cs typeface="Arial" panose="020B0604020202020204" pitchFamily="34" charset="0"/>
              </a:rPr>
              <a:t>Company confidential</a:t>
            </a:r>
          </a:p>
        </p:txBody>
      </p:sp>
      <p:grpSp>
        <p:nvGrpSpPr>
          <p:cNvPr id="20" name="Group 19">
            <a:extLst>
              <a:ext uri="{FF2B5EF4-FFF2-40B4-BE49-F238E27FC236}">
                <a16:creationId xmlns:a16="http://schemas.microsoft.com/office/drawing/2014/main" id="{419428A6-B4EA-426C-B5D6-7BF8255D0379}"/>
              </a:ext>
            </a:extLst>
          </p:cNvPr>
          <p:cNvGrpSpPr/>
          <p:nvPr userDrawn="1"/>
        </p:nvGrpSpPr>
        <p:grpSpPr>
          <a:xfrm>
            <a:off x="1" y="4335146"/>
            <a:ext cx="7945412" cy="59196"/>
            <a:chOff x="0" y="-1"/>
            <a:chExt cx="12190081" cy="1350190"/>
          </a:xfrm>
        </p:grpSpPr>
        <p:sp>
          <p:nvSpPr>
            <p:cNvPr id="21" name="Rectangle 20">
              <a:extLst>
                <a:ext uri="{FF2B5EF4-FFF2-40B4-BE49-F238E27FC236}">
                  <a16:creationId xmlns:a16="http://schemas.microsoft.com/office/drawing/2014/main" id="{B4B1F641-A39F-419C-B874-36E8B4C70292}"/>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443CEE6-1108-4EA9-99ED-44930E6EC07C}"/>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9A6895F3-7204-48FF-A4F3-F08AE082612C}"/>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E99838EC-325A-4D0A-BA69-5EBCA1E4E224}"/>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E4AB4C98-DF4F-4361-A999-30FBA0566D0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
        <p:nvSpPr>
          <p:cNvPr id="26" name="Rectangle 25">
            <a:extLst>
              <a:ext uri="{FF2B5EF4-FFF2-40B4-BE49-F238E27FC236}">
                <a16:creationId xmlns:a16="http://schemas.microsoft.com/office/drawing/2014/main" id="{FE5D1333-9BCA-4D99-8B74-A5FD0A4B9B51}"/>
              </a:ext>
            </a:extLst>
          </p:cNvPr>
          <p:cNvSpPr/>
          <p:nvPr userDrawn="1"/>
        </p:nvSpPr>
        <p:spPr>
          <a:xfrm>
            <a:off x="10163174" y="0"/>
            <a:ext cx="2028826" cy="6858000"/>
          </a:xfrm>
          <a:prstGeom prst="rect">
            <a:avLst/>
          </a:prstGeom>
          <a:solidFill>
            <a:srgbClr val="50AB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27" name="Graphic 26">
            <a:extLst>
              <a:ext uri="{FF2B5EF4-FFF2-40B4-BE49-F238E27FC236}">
                <a16:creationId xmlns:a16="http://schemas.microsoft.com/office/drawing/2014/main" id="{9203C931-D801-4035-A8B2-0085615AC49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79906" y="5228176"/>
            <a:ext cx="995362" cy="995362"/>
          </a:xfrm>
          <a:prstGeom prst="rect">
            <a:avLst/>
          </a:prstGeom>
        </p:spPr>
      </p:pic>
      <p:sp>
        <p:nvSpPr>
          <p:cNvPr id="28" name="Rectangle 27">
            <a:extLst>
              <a:ext uri="{FF2B5EF4-FFF2-40B4-BE49-F238E27FC236}">
                <a16:creationId xmlns:a16="http://schemas.microsoft.com/office/drawing/2014/main" id="{92FB6ECD-AD16-4595-BDE1-ED612F049B15}"/>
              </a:ext>
            </a:extLst>
          </p:cNvPr>
          <p:cNvSpPr/>
          <p:nvPr userDrawn="1"/>
        </p:nvSpPr>
        <p:spPr>
          <a:xfrm>
            <a:off x="9972674" y="0"/>
            <a:ext cx="200026" cy="6858000"/>
          </a:xfrm>
          <a:prstGeom prst="rect">
            <a:avLst/>
          </a:prstGeom>
          <a:solidFill>
            <a:srgbClr val="229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9" name="TextBox 28">
            <a:extLst>
              <a:ext uri="{FF2B5EF4-FFF2-40B4-BE49-F238E27FC236}">
                <a16:creationId xmlns:a16="http://schemas.microsoft.com/office/drawing/2014/main" id="{89D6C17E-6427-4E15-BF87-030DEB8EE579}"/>
              </a:ext>
            </a:extLst>
          </p:cNvPr>
          <p:cNvSpPr txBox="1"/>
          <p:nvPr userDrawn="1"/>
        </p:nvSpPr>
        <p:spPr>
          <a:xfrm>
            <a:off x="939519" y="6364207"/>
            <a:ext cx="5818102" cy="343469"/>
          </a:xfrm>
          <a:prstGeom prst="rect">
            <a:avLst/>
          </a:prstGeom>
          <a:noFill/>
        </p:spPr>
        <p:txBody>
          <a:bodyPr wrap="square" rtlCol="0" anchor="b">
            <a:noAutofit/>
          </a:bodyPr>
          <a:lstStyle/>
          <a:p>
            <a:pPr algn="l"/>
            <a:r>
              <a:rPr lang="en-US" sz="700" b="0" i="0" cap="all" spc="50" baseline="0" dirty="0">
                <a:solidFill>
                  <a:schemeClr val="bg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2020 NXP B.V.</a:t>
            </a:r>
          </a:p>
        </p:txBody>
      </p:sp>
    </p:spTree>
    <p:extLst>
      <p:ext uri="{BB962C8B-B14F-4D97-AF65-F5344CB8AC3E}">
        <p14:creationId xmlns:p14="http://schemas.microsoft.com/office/powerpoint/2010/main" val="114775440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nsition Slide Gree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1A16C9-C041-49C5-AC50-D0FF3E5085DA}"/>
              </a:ext>
            </a:extLst>
          </p:cNvPr>
          <p:cNvSpPr/>
          <p:nvPr userDrawn="1"/>
        </p:nvSpPr>
        <p:spPr>
          <a:xfrm>
            <a:off x="0" y="5834418"/>
            <a:ext cx="12192000" cy="10235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0453E47-1254-4AED-A541-BB7CE36A4C87}"/>
              </a:ext>
            </a:extLst>
          </p:cNvPr>
          <p:cNvSpPr/>
          <p:nvPr userDrawn="1"/>
        </p:nvSpPr>
        <p:spPr>
          <a:xfrm>
            <a:off x="0" y="1"/>
            <a:ext cx="12192000" cy="218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F8C66DA4-3842-41AB-A413-DA2CAB207332}"/>
              </a:ext>
            </a:extLst>
          </p:cNvPr>
          <p:cNvSpPr txBox="1"/>
          <p:nvPr userDrawn="1"/>
        </p:nvSpPr>
        <p:spPr>
          <a:xfrm>
            <a:off x="939519" y="6364207"/>
            <a:ext cx="5818102" cy="343469"/>
          </a:xfrm>
          <a:prstGeom prst="rect">
            <a:avLst/>
          </a:prstGeom>
          <a:noFill/>
        </p:spPr>
        <p:txBody>
          <a:bodyPr wrap="square" rtlCol="0" anchor="b">
            <a:noAutofit/>
          </a:bodyPr>
          <a:lstStyle/>
          <a:p>
            <a:pPr algn="l"/>
            <a:r>
              <a:rPr lang="en-US" sz="700" b="0" i="0" cap="all" spc="50" baseline="0" dirty="0">
                <a:solidFill>
                  <a:schemeClr val="bg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2020 NXP B.V.</a:t>
            </a:r>
          </a:p>
        </p:txBody>
      </p:sp>
      <p:sp>
        <p:nvSpPr>
          <p:cNvPr id="16" name="Slide Number Placeholder 1">
            <a:extLst>
              <a:ext uri="{FF2B5EF4-FFF2-40B4-BE49-F238E27FC236}">
                <a16:creationId xmlns:a16="http://schemas.microsoft.com/office/drawing/2014/main" id="{AF788F4C-F3F1-4D1E-9E78-69BDCFEDEA0E}"/>
              </a:ext>
            </a:extLst>
          </p:cNvPr>
          <p:cNvSpPr txBox="1">
            <a:spLocks/>
          </p:cNvSpPr>
          <p:nvPr userDrawn="1"/>
        </p:nvSpPr>
        <p:spPr>
          <a:xfrm>
            <a:off x="6757621" y="6429865"/>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2">
                    <a:lumMod val="75000"/>
                  </a:schemeClr>
                </a:solidFill>
                <a:latin typeface="Arial" panose="020B0604020202020204" pitchFamily="34" charset="0"/>
                <a:cs typeface="Arial" panose="020B0604020202020204" pitchFamily="34" charset="0"/>
              </a:rPr>
              <a:pPr algn="r"/>
              <a:t>‹#›</a:t>
            </a:fld>
            <a:endParaRPr lang="en-US" sz="1000" b="1" spc="300" dirty="0">
              <a:solidFill>
                <a:schemeClr val="tx2">
                  <a:lumMod val="7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43A6489-F2EE-48AA-AF66-CF911B054E5B}"/>
              </a:ext>
            </a:extLst>
          </p:cNvPr>
          <p:cNvSpPr txBox="1"/>
          <p:nvPr userDrawn="1"/>
        </p:nvSpPr>
        <p:spPr>
          <a:xfrm>
            <a:off x="939519" y="6115278"/>
            <a:ext cx="2590528" cy="308777"/>
          </a:xfrm>
          <a:prstGeom prst="rect">
            <a:avLst/>
          </a:prstGeom>
          <a:noFill/>
        </p:spPr>
        <p:txBody>
          <a:bodyPr wrap="square" rtlCol="0" anchor="b">
            <a:noAutofit/>
          </a:bodyPr>
          <a:lstStyle/>
          <a:p>
            <a:pPr algn="l"/>
            <a:r>
              <a:rPr lang="en-US" sz="900" b="1" i="0" cap="all" spc="50" baseline="0" dirty="0">
                <a:solidFill>
                  <a:schemeClr val="tx2">
                    <a:lumMod val="90000"/>
                  </a:schemeClr>
                </a:solidFill>
                <a:latin typeface="Arial" panose="020B0604020202020204" pitchFamily="34" charset="0"/>
                <a:cs typeface="Arial" panose="020B0604020202020204" pitchFamily="34" charset="0"/>
              </a:rPr>
              <a:t>Company confidential</a:t>
            </a:r>
          </a:p>
        </p:txBody>
      </p:sp>
      <p:sp>
        <p:nvSpPr>
          <p:cNvPr id="33" name="Rectangle 32">
            <a:extLst>
              <a:ext uri="{FF2B5EF4-FFF2-40B4-BE49-F238E27FC236}">
                <a16:creationId xmlns:a16="http://schemas.microsoft.com/office/drawing/2014/main" id="{545DCA3A-3479-4CA4-B85C-C27090ADD0B2}"/>
              </a:ext>
            </a:extLst>
          </p:cNvPr>
          <p:cNvSpPr/>
          <p:nvPr userDrawn="1"/>
        </p:nvSpPr>
        <p:spPr>
          <a:xfrm>
            <a:off x="10163174" y="0"/>
            <a:ext cx="2028826" cy="6857999"/>
          </a:xfrm>
          <a:prstGeom prst="rect">
            <a:avLst/>
          </a:prstGeom>
          <a:solidFill>
            <a:srgbClr val="98B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34" name="Graphic 33">
            <a:extLst>
              <a:ext uri="{FF2B5EF4-FFF2-40B4-BE49-F238E27FC236}">
                <a16:creationId xmlns:a16="http://schemas.microsoft.com/office/drawing/2014/main" id="{5A7B107C-1960-4D18-8903-018BBE08D65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79906" y="5228176"/>
            <a:ext cx="995362" cy="995362"/>
          </a:xfrm>
          <a:prstGeom prst="rect">
            <a:avLst/>
          </a:prstGeom>
        </p:spPr>
      </p:pic>
      <p:sp>
        <p:nvSpPr>
          <p:cNvPr id="35" name="Rectangle 34">
            <a:extLst>
              <a:ext uri="{FF2B5EF4-FFF2-40B4-BE49-F238E27FC236}">
                <a16:creationId xmlns:a16="http://schemas.microsoft.com/office/drawing/2014/main" id="{CADADDD7-27DF-4F1B-AF83-2336CE552FBC}"/>
              </a:ext>
            </a:extLst>
          </p:cNvPr>
          <p:cNvSpPr/>
          <p:nvPr userDrawn="1"/>
        </p:nvSpPr>
        <p:spPr>
          <a:xfrm>
            <a:off x="9972674" y="0"/>
            <a:ext cx="200026" cy="6858000"/>
          </a:xfrm>
          <a:prstGeom prst="rect">
            <a:avLst/>
          </a:prstGeom>
          <a:solidFill>
            <a:srgbClr val="7F9B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0" name="Rectangle 226">
            <a:extLst>
              <a:ext uri="{FF2B5EF4-FFF2-40B4-BE49-F238E27FC236}">
                <a16:creationId xmlns:a16="http://schemas.microsoft.com/office/drawing/2014/main" id="{B20325F3-D3B7-4667-B443-7A5E875CEFF4}"/>
              </a:ext>
            </a:extLst>
          </p:cNvPr>
          <p:cNvSpPr>
            <a:spLocks noGrp="1" noChangeArrowheads="1"/>
          </p:cNvSpPr>
          <p:nvPr>
            <p:ph type="title" hasCustomPrompt="1"/>
          </p:nvPr>
        </p:nvSpPr>
        <p:spPr bwMode="auto">
          <a:xfrm>
            <a:off x="936080" y="1634279"/>
            <a:ext cx="7009333" cy="2454464"/>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ts val="6000"/>
              </a:lnSpc>
              <a:spcBef>
                <a:spcPts val="0"/>
              </a:spcBef>
              <a:spcAft>
                <a:spcPct val="0"/>
              </a:spcAft>
              <a:defRPr lang="en-US" sz="5500" b="0" kern="1200" cap="none" spc="-50" baseline="0" dirty="0">
                <a:solidFill>
                  <a:schemeClr val="tx1"/>
                </a:solidFill>
                <a:effectLst/>
                <a:latin typeface="Arial" panose="020B0604020202020204" pitchFamily="34" charset="0"/>
                <a:ea typeface="+mn-ea"/>
                <a:cs typeface="Arial" panose="020B0604020202020204" pitchFamily="34" charset="0"/>
              </a:defRPr>
            </a:lvl1pPr>
          </a:lstStyle>
          <a:p>
            <a:pPr lvl="0"/>
            <a:r>
              <a:rPr lang="en-US" dirty="0"/>
              <a:t>Title Goes Here</a:t>
            </a:r>
            <a:br>
              <a:rPr lang="en-US" dirty="0"/>
            </a:br>
            <a:r>
              <a:rPr lang="en-US" dirty="0"/>
              <a:t>Second Line Title</a:t>
            </a:r>
            <a:br>
              <a:rPr lang="en-US" dirty="0"/>
            </a:br>
            <a:r>
              <a:rPr lang="en-US" dirty="0"/>
              <a:t>Third Line Title</a:t>
            </a:r>
          </a:p>
        </p:txBody>
      </p:sp>
      <p:grpSp>
        <p:nvGrpSpPr>
          <p:cNvPr id="21" name="Group 20">
            <a:extLst>
              <a:ext uri="{FF2B5EF4-FFF2-40B4-BE49-F238E27FC236}">
                <a16:creationId xmlns:a16="http://schemas.microsoft.com/office/drawing/2014/main" id="{79A50CE8-C42A-40BE-B8BE-DD6BA74EC96D}"/>
              </a:ext>
            </a:extLst>
          </p:cNvPr>
          <p:cNvGrpSpPr/>
          <p:nvPr userDrawn="1"/>
        </p:nvGrpSpPr>
        <p:grpSpPr>
          <a:xfrm>
            <a:off x="1" y="4335146"/>
            <a:ext cx="7945412" cy="59196"/>
            <a:chOff x="0" y="-1"/>
            <a:chExt cx="12190081" cy="1350190"/>
          </a:xfrm>
        </p:grpSpPr>
        <p:sp>
          <p:nvSpPr>
            <p:cNvPr id="22" name="Rectangle 21">
              <a:extLst>
                <a:ext uri="{FF2B5EF4-FFF2-40B4-BE49-F238E27FC236}">
                  <a16:creationId xmlns:a16="http://schemas.microsoft.com/office/drawing/2014/main" id="{B079EEBE-0AA2-4B9F-8CA5-4EF66EBBF8CE}"/>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652E4ED-5154-481E-9CD9-E54F58D898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07FA421C-F569-4674-A016-EEEC0F3E71CF}"/>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A098BED1-31EA-40EC-979E-CC6D43308799}"/>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3A82CE24-80C3-4E10-AE08-C8E299AD93A9}"/>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2166627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1A16C9-C041-49C5-AC50-D0FF3E5085DA}"/>
              </a:ext>
            </a:extLst>
          </p:cNvPr>
          <p:cNvSpPr/>
          <p:nvPr userDrawn="1"/>
        </p:nvSpPr>
        <p:spPr>
          <a:xfrm>
            <a:off x="0" y="5834418"/>
            <a:ext cx="12192000" cy="10235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0453E47-1254-4AED-A541-BB7CE36A4C87}"/>
              </a:ext>
            </a:extLst>
          </p:cNvPr>
          <p:cNvSpPr/>
          <p:nvPr userDrawn="1"/>
        </p:nvSpPr>
        <p:spPr>
          <a:xfrm>
            <a:off x="0" y="1"/>
            <a:ext cx="12192000" cy="218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Slide Number Placeholder 1">
            <a:extLst>
              <a:ext uri="{FF2B5EF4-FFF2-40B4-BE49-F238E27FC236}">
                <a16:creationId xmlns:a16="http://schemas.microsoft.com/office/drawing/2014/main" id="{AF788F4C-F3F1-4D1E-9E78-69BDCFEDEA0E}"/>
              </a:ext>
            </a:extLst>
          </p:cNvPr>
          <p:cNvSpPr txBox="1">
            <a:spLocks/>
          </p:cNvSpPr>
          <p:nvPr userDrawn="1"/>
        </p:nvSpPr>
        <p:spPr>
          <a:xfrm>
            <a:off x="6757621" y="6429865"/>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2">
                    <a:lumMod val="75000"/>
                  </a:schemeClr>
                </a:solidFill>
                <a:latin typeface="Arial" panose="020B0604020202020204" pitchFamily="34" charset="0"/>
                <a:cs typeface="Arial" panose="020B0604020202020204" pitchFamily="34" charset="0"/>
              </a:rPr>
              <a:pPr algn="r"/>
              <a:t>‹#›</a:t>
            </a:fld>
            <a:endParaRPr lang="en-US" sz="1000" b="1" spc="300" dirty="0">
              <a:solidFill>
                <a:schemeClr val="tx2">
                  <a:lumMod val="7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43A6489-F2EE-48AA-AF66-CF911B054E5B}"/>
              </a:ext>
            </a:extLst>
          </p:cNvPr>
          <p:cNvSpPr txBox="1"/>
          <p:nvPr userDrawn="1"/>
        </p:nvSpPr>
        <p:spPr>
          <a:xfrm>
            <a:off x="939519" y="6115278"/>
            <a:ext cx="2590528" cy="308777"/>
          </a:xfrm>
          <a:prstGeom prst="rect">
            <a:avLst/>
          </a:prstGeom>
          <a:noFill/>
        </p:spPr>
        <p:txBody>
          <a:bodyPr wrap="square" rtlCol="0" anchor="b">
            <a:noAutofit/>
          </a:bodyPr>
          <a:lstStyle/>
          <a:p>
            <a:pPr algn="l"/>
            <a:r>
              <a:rPr lang="en-US" sz="900" b="1" i="0" cap="all" spc="50" baseline="0" dirty="0">
                <a:solidFill>
                  <a:schemeClr val="tx2">
                    <a:lumMod val="90000"/>
                  </a:schemeClr>
                </a:solidFill>
                <a:latin typeface="Arial" panose="020B0604020202020204" pitchFamily="34" charset="0"/>
                <a:cs typeface="Arial" panose="020B0604020202020204" pitchFamily="34" charset="0"/>
              </a:rPr>
              <a:t>Company confidential</a:t>
            </a:r>
          </a:p>
        </p:txBody>
      </p:sp>
      <p:sp>
        <p:nvSpPr>
          <p:cNvPr id="29" name="Rectangle 28">
            <a:extLst>
              <a:ext uri="{FF2B5EF4-FFF2-40B4-BE49-F238E27FC236}">
                <a16:creationId xmlns:a16="http://schemas.microsoft.com/office/drawing/2014/main" id="{29639A3C-5B99-4F0B-8C96-2711DE232E7A}"/>
              </a:ext>
            </a:extLst>
          </p:cNvPr>
          <p:cNvSpPr/>
          <p:nvPr userDrawn="1"/>
        </p:nvSpPr>
        <p:spPr>
          <a:xfrm>
            <a:off x="10163174" y="0"/>
            <a:ext cx="2028826" cy="6857999"/>
          </a:xfrm>
          <a:prstGeom prst="rect">
            <a:avLst/>
          </a:prstGeom>
          <a:solidFill>
            <a:srgbClr val="FF9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31" name="Graphic 30">
            <a:extLst>
              <a:ext uri="{FF2B5EF4-FFF2-40B4-BE49-F238E27FC236}">
                <a16:creationId xmlns:a16="http://schemas.microsoft.com/office/drawing/2014/main" id="{B081DA00-9A65-4F43-BEC9-5D54EC6101E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79906" y="5228176"/>
            <a:ext cx="995362" cy="995362"/>
          </a:xfrm>
          <a:prstGeom prst="rect">
            <a:avLst/>
          </a:prstGeom>
        </p:spPr>
      </p:pic>
      <p:sp>
        <p:nvSpPr>
          <p:cNvPr id="32" name="Rectangle 31">
            <a:extLst>
              <a:ext uri="{FF2B5EF4-FFF2-40B4-BE49-F238E27FC236}">
                <a16:creationId xmlns:a16="http://schemas.microsoft.com/office/drawing/2014/main" id="{9EA282F3-18EF-46C0-BE23-00B6F460489B}"/>
              </a:ext>
            </a:extLst>
          </p:cNvPr>
          <p:cNvSpPr/>
          <p:nvPr userDrawn="1"/>
        </p:nvSpPr>
        <p:spPr>
          <a:xfrm>
            <a:off x="9972674" y="0"/>
            <a:ext cx="200026" cy="6858000"/>
          </a:xfrm>
          <a:prstGeom prst="rect">
            <a:avLst/>
          </a:prstGeom>
          <a:solidFill>
            <a:srgbClr val="E68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0" name="TextBox 19">
            <a:extLst>
              <a:ext uri="{FF2B5EF4-FFF2-40B4-BE49-F238E27FC236}">
                <a16:creationId xmlns:a16="http://schemas.microsoft.com/office/drawing/2014/main" id="{8AE8EA48-8A72-4DFF-8F74-E81BDBAEF43A}"/>
              </a:ext>
            </a:extLst>
          </p:cNvPr>
          <p:cNvSpPr txBox="1"/>
          <p:nvPr userDrawn="1"/>
        </p:nvSpPr>
        <p:spPr>
          <a:xfrm>
            <a:off x="939519" y="6364207"/>
            <a:ext cx="5818102" cy="343469"/>
          </a:xfrm>
          <a:prstGeom prst="rect">
            <a:avLst/>
          </a:prstGeom>
          <a:noFill/>
        </p:spPr>
        <p:txBody>
          <a:bodyPr wrap="square" rtlCol="0" anchor="b">
            <a:noAutofit/>
          </a:bodyPr>
          <a:lstStyle/>
          <a:p>
            <a:pPr algn="l"/>
            <a:r>
              <a:rPr lang="en-US" sz="700" b="0" i="0" cap="all" spc="50" baseline="0" dirty="0">
                <a:solidFill>
                  <a:schemeClr val="bg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2020 NXP B.V.</a:t>
            </a:r>
          </a:p>
        </p:txBody>
      </p:sp>
      <p:sp>
        <p:nvSpPr>
          <p:cNvPr id="21" name="Rectangle 226">
            <a:extLst>
              <a:ext uri="{FF2B5EF4-FFF2-40B4-BE49-F238E27FC236}">
                <a16:creationId xmlns:a16="http://schemas.microsoft.com/office/drawing/2014/main" id="{9DDFC051-4C35-4AC2-A3C2-87EF3BE5ACC5}"/>
              </a:ext>
            </a:extLst>
          </p:cNvPr>
          <p:cNvSpPr>
            <a:spLocks noGrp="1" noChangeArrowheads="1"/>
          </p:cNvSpPr>
          <p:nvPr>
            <p:ph type="title" hasCustomPrompt="1"/>
          </p:nvPr>
        </p:nvSpPr>
        <p:spPr bwMode="auto">
          <a:xfrm>
            <a:off x="936080" y="1634279"/>
            <a:ext cx="7009333" cy="2454464"/>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ts val="6000"/>
              </a:lnSpc>
              <a:spcBef>
                <a:spcPts val="0"/>
              </a:spcBef>
              <a:spcAft>
                <a:spcPct val="0"/>
              </a:spcAft>
              <a:defRPr lang="en-US" sz="5500" b="0" kern="1200" cap="none" spc="-50" baseline="0" dirty="0">
                <a:solidFill>
                  <a:schemeClr val="tx1"/>
                </a:solidFill>
                <a:effectLst/>
                <a:latin typeface="Arial" panose="020B0604020202020204" pitchFamily="34" charset="0"/>
                <a:ea typeface="+mn-ea"/>
                <a:cs typeface="Arial" panose="020B0604020202020204" pitchFamily="34" charset="0"/>
              </a:defRPr>
            </a:lvl1pPr>
          </a:lstStyle>
          <a:p>
            <a:pPr lvl="0"/>
            <a:r>
              <a:rPr lang="en-US" dirty="0"/>
              <a:t>Title Goes Here</a:t>
            </a:r>
            <a:br>
              <a:rPr lang="en-US" dirty="0"/>
            </a:br>
            <a:r>
              <a:rPr lang="en-US" dirty="0"/>
              <a:t>Second Line Title</a:t>
            </a:r>
            <a:br>
              <a:rPr lang="en-US" dirty="0"/>
            </a:br>
            <a:r>
              <a:rPr lang="en-US" dirty="0"/>
              <a:t>Third Line Title</a:t>
            </a:r>
          </a:p>
        </p:txBody>
      </p:sp>
      <p:grpSp>
        <p:nvGrpSpPr>
          <p:cNvPr id="22" name="Group 21">
            <a:extLst>
              <a:ext uri="{FF2B5EF4-FFF2-40B4-BE49-F238E27FC236}">
                <a16:creationId xmlns:a16="http://schemas.microsoft.com/office/drawing/2014/main" id="{A734B508-19CE-4E96-99FC-3DE740789F3D}"/>
              </a:ext>
            </a:extLst>
          </p:cNvPr>
          <p:cNvGrpSpPr/>
          <p:nvPr userDrawn="1"/>
        </p:nvGrpSpPr>
        <p:grpSpPr>
          <a:xfrm>
            <a:off x="1" y="4335146"/>
            <a:ext cx="7945412" cy="59196"/>
            <a:chOff x="0" y="-1"/>
            <a:chExt cx="12190081" cy="1350190"/>
          </a:xfrm>
        </p:grpSpPr>
        <p:sp>
          <p:nvSpPr>
            <p:cNvPr id="23" name="Rectangle 22">
              <a:extLst>
                <a:ext uri="{FF2B5EF4-FFF2-40B4-BE49-F238E27FC236}">
                  <a16:creationId xmlns:a16="http://schemas.microsoft.com/office/drawing/2014/main" id="{27E3FE20-D5A7-49D4-9FC3-1C51497B1D95}"/>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14BBDC35-DA26-42D8-B8AD-9BA7AB4CB70C}"/>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C061553-8252-4DB2-8E43-E8D8704C9A75}"/>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01ECAB66-D623-4D2F-8EF9-FF10CEF71088}"/>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A3960A1F-C2ED-40E3-8DD3-DC97CF1E1CAB}"/>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9910403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ud, Image, Content">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500039" y="431801"/>
            <a:ext cx="4884679" cy="5839346"/>
          </a:xfrm>
          <a:solidFill>
            <a:schemeClr val="bg1">
              <a:lumMod val="95000"/>
            </a:schemeClr>
          </a:solidFill>
        </p:spPr>
        <p:txBody>
          <a:bodyPr anchor="ctr">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dirty="0"/>
              <a:t>Click to Insert Picture</a:t>
            </a:r>
          </a:p>
        </p:txBody>
      </p:sp>
      <p:sp>
        <p:nvSpPr>
          <p:cNvPr id="5" name="Rectangle 226">
            <a:extLst>
              <a:ext uri="{FF2B5EF4-FFF2-40B4-BE49-F238E27FC236}">
                <a16:creationId xmlns:a16="http://schemas.microsoft.com/office/drawing/2014/main" id="{6D349D80-209D-4869-B663-DDBD96A271B4}"/>
              </a:ext>
            </a:extLst>
          </p:cNvPr>
          <p:cNvSpPr>
            <a:spLocks noGrp="1" noChangeArrowheads="1"/>
          </p:cNvSpPr>
          <p:nvPr>
            <p:ph type="title" hasCustomPrompt="1"/>
          </p:nvPr>
        </p:nvSpPr>
        <p:spPr bwMode="auto">
          <a:xfrm>
            <a:off x="5732890" y="431801"/>
            <a:ext cx="6188603" cy="1375192"/>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2300" b="1" kern="1200" cap="all" spc="210" baseline="0" dirty="0">
                <a:solidFill>
                  <a:schemeClr val="tx1"/>
                </a:solidFill>
                <a:effectLst/>
                <a:latin typeface="Arial" panose="020B0604020202020204" pitchFamily="34" charset="0"/>
                <a:ea typeface="+mn-ea"/>
                <a:cs typeface="Arial" panose="020B0604020202020204" pitchFamily="34" charset="0"/>
              </a:defRPr>
            </a:lvl1pPr>
          </a:lstStyle>
          <a:p>
            <a:pPr marL="0" lvl="0" indent="0" algn="l" rtl="0" fontAlgn="base">
              <a:lnSpc>
                <a:spcPct val="100000"/>
              </a:lnSpc>
              <a:spcBef>
                <a:spcPts val="1200"/>
              </a:spcBef>
              <a:spcAft>
                <a:spcPts val="75"/>
              </a:spcAft>
              <a:buClrTx/>
              <a:buSzPct val="80000"/>
              <a:buFontTx/>
              <a:buNone/>
            </a:pPr>
            <a:r>
              <a:rPr lang="en-US" dirty="0"/>
              <a:t>Title Goes Here</a:t>
            </a:r>
            <a:br>
              <a:rPr lang="en-US" dirty="0"/>
            </a:br>
            <a:r>
              <a:rPr lang="en-US" dirty="0"/>
              <a:t>Second Line Title Here</a:t>
            </a:r>
          </a:p>
        </p:txBody>
      </p:sp>
      <p:sp>
        <p:nvSpPr>
          <p:cNvPr id="6" name="Text Placeholder 45">
            <a:extLst>
              <a:ext uri="{FF2B5EF4-FFF2-40B4-BE49-F238E27FC236}">
                <a16:creationId xmlns:a16="http://schemas.microsoft.com/office/drawing/2014/main" id="{F467A178-3F40-46AE-B142-7537AEFA635F}"/>
              </a:ext>
            </a:extLst>
          </p:cNvPr>
          <p:cNvSpPr>
            <a:spLocks noGrp="1"/>
          </p:cNvSpPr>
          <p:nvPr>
            <p:ph type="body" sz="quarter" idx="10"/>
          </p:nvPr>
        </p:nvSpPr>
        <p:spPr>
          <a:xfrm>
            <a:off x="5732888" y="1958337"/>
            <a:ext cx="6188603" cy="4312810"/>
          </a:xfrm>
        </p:spPr>
        <p:txBody>
          <a:bodyPr/>
          <a:lstStyle>
            <a:lvl1pPr>
              <a:spcBef>
                <a:spcPts val="1200"/>
              </a:spcBef>
              <a:defRPr>
                <a:latin typeface="Arial" panose="020B0604020202020204" pitchFamily="34" charset="0"/>
                <a:cs typeface="Arial" panose="020B0604020202020204" pitchFamily="34" charset="0"/>
              </a:defRPr>
            </a:lvl1pPr>
            <a:lvl2pPr>
              <a:spcBef>
                <a:spcPts val="1200"/>
              </a:spcBef>
              <a:defRPr>
                <a:latin typeface="Arial" panose="020B0604020202020204" pitchFamily="34" charset="0"/>
                <a:cs typeface="Arial" panose="020B0604020202020204" pitchFamily="34" charset="0"/>
              </a:defRPr>
            </a:lvl2pPr>
            <a:lvl3pPr>
              <a:spcBef>
                <a:spcPts val="1200"/>
              </a:spcBef>
              <a:defRPr>
                <a:latin typeface="Arial" panose="020B0604020202020204" pitchFamily="34" charset="0"/>
                <a:cs typeface="Arial" panose="020B0604020202020204" pitchFamily="34" charset="0"/>
              </a:defRPr>
            </a:lvl3pPr>
            <a:lvl4pPr>
              <a:spcBef>
                <a:spcPts val="1200"/>
              </a:spcBef>
              <a:defRPr>
                <a:latin typeface="Arial" panose="020B0604020202020204" pitchFamily="34" charset="0"/>
                <a:cs typeface="Arial" panose="020B0604020202020204" pitchFamily="34" charset="0"/>
              </a:defRPr>
            </a:lvl4pPr>
            <a:lvl5pPr>
              <a:spcBef>
                <a:spcPts val="1200"/>
              </a:spcBef>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2972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D3316-8C03-4E14-A26A-B573F6170B51}"/>
              </a:ext>
            </a:extLst>
          </p:cNvPr>
          <p:cNvSpPr/>
          <p:nvPr userDrawn="1"/>
        </p:nvSpPr>
        <p:spPr>
          <a:xfrm>
            <a:off x="1" y="6393976"/>
            <a:ext cx="6540502" cy="464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Rectangle 4"/>
          <p:cNvSpPr/>
          <p:nvPr userDrawn="1"/>
        </p:nvSpPr>
        <p:spPr>
          <a:xfrm>
            <a:off x="0" y="0"/>
            <a:ext cx="5651500" cy="68834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13" name="Picture Placeholder 2">
            <a:extLst>
              <a:ext uri="{FF2B5EF4-FFF2-40B4-BE49-F238E27FC236}">
                <a16:creationId xmlns:a16="http://schemas.microsoft.com/office/drawing/2014/main" id="{911CAFD9-C949-4672-8099-280A9D3A4A5D}"/>
              </a:ext>
            </a:extLst>
          </p:cNvPr>
          <p:cNvSpPr>
            <a:spLocks noGrp="1"/>
          </p:cNvSpPr>
          <p:nvPr>
            <p:ph type="pic" sz="quarter" idx="11" hasCustomPrompt="1"/>
          </p:nvPr>
        </p:nvSpPr>
        <p:spPr>
          <a:xfrm>
            <a:off x="0" y="79514"/>
            <a:ext cx="5651500" cy="6778486"/>
          </a:xfrm>
        </p:spPr>
        <p:txBody>
          <a:bodyPr>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dirty="0"/>
              <a:t>Click to Insert Picture</a:t>
            </a:r>
          </a:p>
        </p:txBody>
      </p:sp>
      <p:grpSp>
        <p:nvGrpSpPr>
          <p:cNvPr id="14" name="Group 13">
            <a:extLst>
              <a:ext uri="{FF2B5EF4-FFF2-40B4-BE49-F238E27FC236}">
                <a16:creationId xmlns:a16="http://schemas.microsoft.com/office/drawing/2014/main" id="{D6143B65-FAC5-4D31-9319-78DB1093D45C}"/>
              </a:ext>
            </a:extLst>
          </p:cNvPr>
          <p:cNvGrpSpPr/>
          <p:nvPr userDrawn="1"/>
        </p:nvGrpSpPr>
        <p:grpSpPr>
          <a:xfrm>
            <a:off x="0" y="0"/>
            <a:ext cx="12190081" cy="79514"/>
            <a:chOff x="0" y="-1"/>
            <a:chExt cx="12190081" cy="1350190"/>
          </a:xfrm>
        </p:grpSpPr>
        <p:sp>
          <p:nvSpPr>
            <p:cNvPr id="15" name="Rectangle 14">
              <a:extLst>
                <a:ext uri="{FF2B5EF4-FFF2-40B4-BE49-F238E27FC236}">
                  <a16:creationId xmlns:a16="http://schemas.microsoft.com/office/drawing/2014/main" id="{543F77FA-B6E2-422A-A9CA-B7D9CD063394}"/>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0A4F3DD-51AF-4E21-AF3F-235370EFB9DD}"/>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FDD84D32-7C7C-420C-88C2-251264F588C4}"/>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432946DA-2B91-4542-A1A4-EEA43900A0DA}"/>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A99CD9-05CA-4AC9-8CB5-B8AAB07C7B0A}"/>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
        <p:nvSpPr>
          <p:cNvPr id="20" name="Rectangle 226">
            <a:extLst>
              <a:ext uri="{FF2B5EF4-FFF2-40B4-BE49-F238E27FC236}">
                <a16:creationId xmlns:a16="http://schemas.microsoft.com/office/drawing/2014/main" id="{7F1B957F-4AD2-4311-BB34-8768EC6BB75D}"/>
              </a:ext>
            </a:extLst>
          </p:cNvPr>
          <p:cNvSpPr>
            <a:spLocks noGrp="1" noChangeArrowheads="1"/>
          </p:cNvSpPr>
          <p:nvPr>
            <p:ph type="title" hasCustomPrompt="1"/>
          </p:nvPr>
        </p:nvSpPr>
        <p:spPr bwMode="auto">
          <a:xfrm>
            <a:off x="6077070" y="431801"/>
            <a:ext cx="5844423" cy="1375192"/>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2300" b="1" kern="1200" cap="all" spc="210" baseline="0" dirty="0">
                <a:solidFill>
                  <a:schemeClr val="tx1"/>
                </a:solidFill>
                <a:effectLst/>
                <a:latin typeface="Arial" panose="020B0604020202020204" pitchFamily="34" charset="0"/>
                <a:ea typeface="+mn-ea"/>
                <a:cs typeface="Arial" panose="020B0604020202020204" pitchFamily="34" charset="0"/>
              </a:defRPr>
            </a:lvl1pPr>
          </a:lstStyle>
          <a:p>
            <a:pPr marL="0" lvl="0" indent="0" algn="l" rtl="0" fontAlgn="base">
              <a:lnSpc>
                <a:spcPct val="100000"/>
              </a:lnSpc>
              <a:spcBef>
                <a:spcPts val="1200"/>
              </a:spcBef>
              <a:spcAft>
                <a:spcPts val="75"/>
              </a:spcAft>
              <a:buClrTx/>
              <a:buSzPct val="80000"/>
              <a:buFontTx/>
              <a:buNone/>
            </a:pPr>
            <a:r>
              <a:rPr lang="en-US" dirty="0"/>
              <a:t>Title Goes Here</a:t>
            </a:r>
            <a:br>
              <a:rPr lang="en-US" dirty="0"/>
            </a:br>
            <a:r>
              <a:rPr lang="en-US" dirty="0"/>
              <a:t>Second Line Title Here</a:t>
            </a:r>
          </a:p>
        </p:txBody>
      </p:sp>
      <p:sp>
        <p:nvSpPr>
          <p:cNvPr id="21" name="Text Placeholder 45">
            <a:extLst>
              <a:ext uri="{FF2B5EF4-FFF2-40B4-BE49-F238E27FC236}">
                <a16:creationId xmlns:a16="http://schemas.microsoft.com/office/drawing/2014/main" id="{839A5A7E-A866-43B0-9F76-EA26A619B0A3}"/>
              </a:ext>
            </a:extLst>
          </p:cNvPr>
          <p:cNvSpPr>
            <a:spLocks noGrp="1"/>
          </p:cNvSpPr>
          <p:nvPr>
            <p:ph type="body" sz="quarter" idx="10"/>
          </p:nvPr>
        </p:nvSpPr>
        <p:spPr>
          <a:xfrm>
            <a:off x="6077068" y="1958337"/>
            <a:ext cx="5844423" cy="4312810"/>
          </a:xfrm>
        </p:spPr>
        <p:txBody>
          <a:bodyPr/>
          <a:lstStyle>
            <a:lvl1pPr>
              <a:spcBef>
                <a:spcPts val="1200"/>
              </a:spcBef>
              <a:defRPr>
                <a:latin typeface="Arial" panose="020B0604020202020204" pitchFamily="34" charset="0"/>
                <a:cs typeface="Arial" panose="020B0604020202020204" pitchFamily="34" charset="0"/>
              </a:defRPr>
            </a:lvl1pPr>
            <a:lvl2pPr>
              <a:spcBef>
                <a:spcPts val="1200"/>
              </a:spcBef>
              <a:defRPr>
                <a:latin typeface="Arial" panose="020B0604020202020204" pitchFamily="34" charset="0"/>
                <a:cs typeface="Arial" panose="020B0604020202020204" pitchFamily="34" charset="0"/>
              </a:defRPr>
            </a:lvl2pPr>
            <a:lvl3pPr>
              <a:spcBef>
                <a:spcPts val="1200"/>
              </a:spcBef>
              <a:defRPr>
                <a:latin typeface="Arial" panose="020B0604020202020204" pitchFamily="34" charset="0"/>
                <a:cs typeface="Arial" panose="020B0604020202020204" pitchFamily="34" charset="0"/>
              </a:defRPr>
            </a:lvl3pPr>
            <a:lvl4pPr>
              <a:spcBef>
                <a:spcPts val="1200"/>
              </a:spcBef>
              <a:defRPr>
                <a:latin typeface="Arial" panose="020B0604020202020204" pitchFamily="34" charset="0"/>
                <a:cs typeface="Arial" panose="020B0604020202020204" pitchFamily="34" charset="0"/>
              </a:defRPr>
            </a:lvl4pPr>
            <a:lvl5pPr>
              <a:spcBef>
                <a:spcPts val="1200"/>
              </a:spcBef>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15520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D3316-8C03-4E14-A26A-B573F6170B51}"/>
              </a:ext>
            </a:extLst>
          </p:cNvPr>
          <p:cNvSpPr/>
          <p:nvPr userDrawn="1"/>
        </p:nvSpPr>
        <p:spPr>
          <a:xfrm>
            <a:off x="1" y="6393976"/>
            <a:ext cx="6540502" cy="464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Rectangle 4"/>
          <p:cNvSpPr/>
          <p:nvPr userDrawn="1"/>
        </p:nvSpPr>
        <p:spPr>
          <a:xfrm>
            <a:off x="0" y="0"/>
            <a:ext cx="5651500" cy="685799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46" name="Text Placeholder 45"/>
          <p:cNvSpPr>
            <a:spLocks noGrp="1"/>
          </p:cNvSpPr>
          <p:nvPr>
            <p:ph type="body" sz="quarter" idx="10"/>
          </p:nvPr>
        </p:nvSpPr>
        <p:spPr>
          <a:xfrm>
            <a:off x="470848" y="964060"/>
            <a:ext cx="4749421" cy="4450312"/>
          </a:xfrm>
        </p:spPr>
        <p:txBody>
          <a:bodyPr anchor="ctr">
            <a:normAutofit/>
          </a:bodyPr>
          <a:lstStyle>
            <a:lvl1pPr marL="0" indent="0">
              <a:spcBef>
                <a:spcPts val="1200"/>
              </a:spcBef>
              <a:buFontTx/>
              <a:buNone/>
              <a:defRPr sz="3500">
                <a:solidFill>
                  <a:schemeClr val="tx1"/>
                </a:solidFill>
                <a:latin typeface="Arial" panose="020B0604020202020204" pitchFamily="34" charset="0"/>
                <a:cs typeface="Arial" panose="020B0604020202020204" pitchFamily="34" charset="0"/>
              </a:defRPr>
            </a:lvl1pPr>
            <a:lvl2pPr marL="169863" indent="0">
              <a:spcBef>
                <a:spcPts val="1200"/>
              </a:spcBef>
              <a:buFontTx/>
              <a:buNone/>
              <a:defRPr/>
            </a:lvl2pPr>
            <a:lvl3pPr marL="341312" indent="0">
              <a:spcBef>
                <a:spcPts val="1200"/>
              </a:spcBef>
              <a:buFontTx/>
              <a:buNone/>
              <a:defRPr/>
            </a:lvl3pPr>
            <a:lvl4pPr marL="511175" indent="0">
              <a:spcBef>
                <a:spcPts val="1200"/>
              </a:spcBef>
              <a:buFontTx/>
              <a:buNone/>
              <a:defRPr/>
            </a:lvl4pPr>
            <a:lvl5pPr marL="688975" indent="0">
              <a:spcBef>
                <a:spcPts val="1200"/>
              </a:spcBef>
              <a:buFontTx/>
              <a:buNone/>
              <a:defRPr/>
            </a:lvl5pPr>
          </a:lstStyle>
          <a:p>
            <a:pPr lvl="0"/>
            <a:r>
              <a:rPr lang="en-US"/>
              <a:t>Click to edit Master text styles</a:t>
            </a:r>
          </a:p>
        </p:txBody>
      </p:sp>
      <p:grpSp>
        <p:nvGrpSpPr>
          <p:cNvPr id="11" name="Group 10">
            <a:extLst>
              <a:ext uri="{FF2B5EF4-FFF2-40B4-BE49-F238E27FC236}">
                <a16:creationId xmlns:a16="http://schemas.microsoft.com/office/drawing/2014/main" id="{DF9C1B87-6A8D-4C64-83AE-14D387F7CF23}"/>
              </a:ext>
            </a:extLst>
          </p:cNvPr>
          <p:cNvGrpSpPr/>
          <p:nvPr userDrawn="1"/>
        </p:nvGrpSpPr>
        <p:grpSpPr>
          <a:xfrm>
            <a:off x="0" y="0"/>
            <a:ext cx="12190081" cy="79514"/>
            <a:chOff x="0" y="-1"/>
            <a:chExt cx="12190081" cy="1350190"/>
          </a:xfrm>
        </p:grpSpPr>
        <p:sp>
          <p:nvSpPr>
            <p:cNvPr id="12" name="Rectangle 11">
              <a:extLst>
                <a:ext uri="{FF2B5EF4-FFF2-40B4-BE49-F238E27FC236}">
                  <a16:creationId xmlns:a16="http://schemas.microsoft.com/office/drawing/2014/main" id="{2EEF9623-B990-4FC5-B3AF-ABCC21E73ED3}"/>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BE6F548F-1A42-4C2C-94CE-E08BCCAF458E}"/>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1DD7377-0B81-4391-AF3B-45468D1DB841}"/>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6372F4AB-7E8B-4283-9E7D-D13FB39EF1D1}"/>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082FAF1A-055B-442A-B4D3-7551731C83F3}"/>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5517166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D3316-8C03-4E14-A26A-B573F6170B51}"/>
              </a:ext>
            </a:extLst>
          </p:cNvPr>
          <p:cNvSpPr/>
          <p:nvPr userDrawn="1"/>
        </p:nvSpPr>
        <p:spPr>
          <a:xfrm>
            <a:off x="1" y="6393976"/>
            <a:ext cx="6540502" cy="464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Rectangle 4"/>
          <p:cNvSpPr/>
          <p:nvPr userDrawn="1"/>
        </p:nvSpPr>
        <p:spPr>
          <a:xfrm>
            <a:off x="0" y="0"/>
            <a:ext cx="5651500" cy="685799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12" name="Picture Placeholder 2">
            <a:extLst>
              <a:ext uri="{FF2B5EF4-FFF2-40B4-BE49-F238E27FC236}">
                <a16:creationId xmlns:a16="http://schemas.microsoft.com/office/drawing/2014/main" id="{081D92BB-6197-48EF-BA05-DDD2BA2B9E4C}"/>
              </a:ext>
            </a:extLst>
          </p:cNvPr>
          <p:cNvSpPr>
            <a:spLocks noGrp="1"/>
          </p:cNvSpPr>
          <p:nvPr>
            <p:ph type="pic" sz="quarter" idx="11"/>
          </p:nvPr>
        </p:nvSpPr>
        <p:spPr>
          <a:xfrm>
            <a:off x="-2" y="79514"/>
            <a:ext cx="5651500" cy="6778486"/>
          </a:xfrm>
        </p:spPr>
        <p:txBody>
          <a:bodyPr anchor="t">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46" name="Text Placeholder 45"/>
          <p:cNvSpPr>
            <a:spLocks noGrp="1"/>
          </p:cNvSpPr>
          <p:nvPr>
            <p:ph type="body" sz="quarter" idx="10"/>
          </p:nvPr>
        </p:nvSpPr>
        <p:spPr>
          <a:xfrm>
            <a:off x="6500173" y="964060"/>
            <a:ext cx="4749421" cy="4450312"/>
          </a:xfrm>
        </p:spPr>
        <p:txBody>
          <a:bodyPr anchor="ctr">
            <a:normAutofit/>
          </a:bodyPr>
          <a:lstStyle>
            <a:lvl1pPr marL="0" indent="0">
              <a:spcBef>
                <a:spcPts val="1200"/>
              </a:spcBef>
              <a:buFontTx/>
              <a:buNone/>
              <a:defRPr sz="3500" spc="-50" baseline="0">
                <a:solidFill>
                  <a:schemeClr val="tx1"/>
                </a:solidFill>
                <a:latin typeface="Arial" panose="020B0604020202020204" pitchFamily="34" charset="0"/>
                <a:cs typeface="Arial" panose="020B0604020202020204" pitchFamily="34" charset="0"/>
              </a:defRPr>
            </a:lvl1pPr>
            <a:lvl2pPr marL="169863" indent="0">
              <a:spcBef>
                <a:spcPts val="1200"/>
              </a:spcBef>
              <a:buFontTx/>
              <a:buNone/>
              <a:defRPr/>
            </a:lvl2pPr>
            <a:lvl3pPr marL="341312" indent="0">
              <a:spcBef>
                <a:spcPts val="1200"/>
              </a:spcBef>
              <a:buFontTx/>
              <a:buNone/>
              <a:defRPr/>
            </a:lvl3pPr>
            <a:lvl4pPr marL="511175" indent="0">
              <a:spcBef>
                <a:spcPts val="1200"/>
              </a:spcBef>
              <a:buFontTx/>
              <a:buNone/>
              <a:defRPr/>
            </a:lvl4pPr>
            <a:lvl5pPr marL="688975" indent="0">
              <a:spcBef>
                <a:spcPts val="1200"/>
              </a:spcBef>
              <a:buFontTx/>
              <a:buNone/>
              <a:defRPr/>
            </a:lvl5pPr>
          </a:lstStyle>
          <a:p>
            <a:pPr lvl="0"/>
            <a:r>
              <a:rPr lang="en-US"/>
              <a:t>Click to edit Master text styles</a:t>
            </a:r>
          </a:p>
        </p:txBody>
      </p:sp>
      <p:grpSp>
        <p:nvGrpSpPr>
          <p:cNvPr id="31" name="Group 30">
            <a:extLst>
              <a:ext uri="{FF2B5EF4-FFF2-40B4-BE49-F238E27FC236}">
                <a16:creationId xmlns:a16="http://schemas.microsoft.com/office/drawing/2014/main" id="{54ACD430-9C72-4B6A-B10A-943F02048CDE}"/>
              </a:ext>
            </a:extLst>
          </p:cNvPr>
          <p:cNvGrpSpPr/>
          <p:nvPr userDrawn="1"/>
        </p:nvGrpSpPr>
        <p:grpSpPr>
          <a:xfrm>
            <a:off x="0" y="0"/>
            <a:ext cx="12190081" cy="79514"/>
            <a:chOff x="0" y="-1"/>
            <a:chExt cx="12190081" cy="1350190"/>
          </a:xfrm>
        </p:grpSpPr>
        <p:sp>
          <p:nvSpPr>
            <p:cNvPr id="32" name="Rectangle 31">
              <a:extLst>
                <a:ext uri="{FF2B5EF4-FFF2-40B4-BE49-F238E27FC236}">
                  <a16:creationId xmlns:a16="http://schemas.microsoft.com/office/drawing/2014/main" id="{FBF04E46-E2BA-4BD2-84A0-F679AAF5F474}"/>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A7B0136C-860D-47DF-962F-5249914E9CAD}"/>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6A236E7-78E4-4C63-BF5E-44FD09CB7200}"/>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09FD2CF-0A88-4CC0-9792-A1832D08536B}"/>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F5AB9414-4DBB-4193-85F6-FF73EE339171}"/>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6782550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utomotive large headline">
    <p:spTree>
      <p:nvGrpSpPr>
        <p:cNvPr id="1" name=""/>
        <p:cNvGrpSpPr/>
        <p:nvPr/>
      </p:nvGrpSpPr>
      <p:grpSpPr>
        <a:xfrm>
          <a:off x="0" y="0"/>
          <a:ext cx="0" cy="0"/>
          <a:chOff x="0" y="0"/>
          <a:chExt cx="0" cy="0"/>
        </a:xfrm>
      </p:grpSpPr>
      <p:pic>
        <p:nvPicPr>
          <p:cNvPr id="22" name="Picture Placeholder 4" descr="A passenger seat of a car&#10;&#10;Description automatically generated">
            <a:extLst>
              <a:ext uri="{FF2B5EF4-FFF2-40B4-BE49-F238E27FC236}">
                <a16:creationId xmlns:a16="http://schemas.microsoft.com/office/drawing/2014/main" id="{1D45FBBC-207E-4D58-85BF-A85644E74A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19" y="78902"/>
            <a:ext cx="4560213" cy="6779098"/>
          </a:xfrm>
          <a:prstGeom prst="rect">
            <a:avLst/>
          </a:prstGeom>
        </p:spPr>
      </p:pic>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dirty="0"/>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Large headline or statement goes here. Lorem ipsum</a:t>
            </a:r>
          </a:p>
        </p:txBody>
      </p:sp>
      <p:sp>
        <p:nvSpPr>
          <p:cNvPr id="38" name="Rectangle 37">
            <a:extLst>
              <a:ext uri="{FF2B5EF4-FFF2-40B4-BE49-F238E27FC236}">
                <a16:creationId xmlns:a16="http://schemas.microsoft.com/office/drawing/2014/main" id="{823A222D-2665-49C2-A352-41261E92E261}"/>
              </a:ext>
            </a:extLst>
          </p:cNvPr>
          <p:cNvSpPr/>
          <p:nvPr userDrawn="1"/>
        </p:nvSpPr>
        <p:spPr>
          <a:xfrm rot="10800000">
            <a:off x="-1" y="79514"/>
            <a:ext cx="4560213" cy="5653376"/>
          </a:xfrm>
          <a:prstGeom prst="rect">
            <a:avLst/>
          </a:prstGeom>
          <a:gradFill flip="none" rotWithShape="1">
            <a:gsLst>
              <a:gs pos="3000">
                <a:schemeClr val="accent4">
                  <a:alpha val="27000"/>
                </a:schemeClr>
              </a:gs>
              <a:gs pos="50000">
                <a:schemeClr val="accent4">
                  <a:alpha val="0"/>
                </a:schemeClr>
              </a:gs>
              <a:gs pos="100000">
                <a:schemeClr val="accent4">
                  <a:lumMod val="20000"/>
                  <a:lumOff val="80000"/>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endParaRP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DB60511C-2A65-4F06-8213-A97675390082}"/>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492A4D78-1073-4D7F-BFFB-2D6120677F74}"/>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dirty="0">
                <a:solidFill>
                  <a:schemeClr val="tx2">
                    <a:lumMod val="90000"/>
                  </a:schemeClr>
                </a:solidFill>
                <a:latin typeface="Arial" panose="020B0604020202020204" pitchFamily="34" charset="0"/>
                <a:cs typeface="Arial" panose="020B0604020202020204" pitchFamily="34" charset="0"/>
              </a:rPr>
              <a:t>Company confidential</a:t>
            </a:r>
          </a:p>
        </p:txBody>
      </p:sp>
      <p:grpSp>
        <p:nvGrpSpPr>
          <p:cNvPr id="23" name="Group 22">
            <a:extLst>
              <a:ext uri="{FF2B5EF4-FFF2-40B4-BE49-F238E27FC236}">
                <a16:creationId xmlns:a16="http://schemas.microsoft.com/office/drawing/2014/main" id="{B581FCDD-ACE7-4426-A971-5FCA0CCF78B9}"/>
              </a:ext>
            </a:extLst>
          </p:cNvPr>
          <p:cNvGrpSpPr/>
          <p:nvPr userDrawn="1"/>
        </p:nvGrpSpPr>
        <p:grpSpPr>
          <a:xfrm>
            <a:off x="11369623" y="6476214"/>
            <a:ext cx="489002" cy="176138"/>
            <a:chOff x="271463" y="2852738"/>
            <a:chExt cx="3190876" cy="1149350"/>
          </a:xfrm>
        </p:grpSpPr>
        <p:sp>
          <p:nvSpPr>
            <p:cNvPr id="26" name="Freeform 6">
              <a:extLst>
                <a:ext uri="{FF2B5EF4-FFF2-40B4-BE49-F238E27FC236}">
                  <a16:creationId xmlns:a16="http://schemas.microsoft.com/office/drawing/2014/main" id="{B9C456B0-4A5D-4885-994C-95243A7A39B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E162F602-55E8-4B3D-A11C-2027D56E9FDF}"/>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51D5D649-9376-48D5-8D91-4D2DDEB0E982}"/>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F632B-6197-496B-9EEA-C4840363A8F0}"/>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5006E74E-CDF9-4696-8BB6-B1B2F10B7C0A}"/>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13214646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5" name="Rectangle 4"/>
          <p:cNvSpPr/>
          <p:nvPr userDrawn="1"/>
        </p:nvSpPr>
        <p:spPr>
          <a:xfrm>
            <a:off x="0" y="0"/>
            <a:ext cx="12192000" cy="630369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3" name="Picture Placeholder 2"/>
          <p:cNvSpPr>
            <a:spLocks noGrp="1"/>
          </p:cNvSpPr>
          <p:nvPr>
            <p:ph type="pic" sz="quarter" idx="11" hasCustomPrompt="1"/>
          </p:nvPr>
        </p:nvSpPr>
        <p:spPr>
          <a:xfrm>
            <a:off x="0" y="0"/>
            <a:ext cx="12192000" cy="6275070"/>
          </a:xfrm>
        </p:spPr>
        <p:txBody>
          <a:bodyPr>
            <a:normAutofit/>
          </a:bodyPr>
          <a:lstStyle>
            <a:lvl1pPr marL="0" indent="0" algn="ctr">
              <a:buFontTx/>
              <a:buNone/>
              <a:defRPr lang="en-US" sz="1500" cap="all" baseline="0" dirty="0">
                <a:latin typeface="Arial" panose="020B0604020202020204" pitchFamily="34" charset="0"/>
                <a:cs typeface="Arial" panose="020B0604020202020204" pitchFamily="34" charset="0"/>
              </a:defRPr>
            </a:lvl1pPr>
          </a:lstStyle>
          <a:p>
            <a:r>
              <a:rPr lang="en-US" dirty="0"/>
              <a:t>Click to Insert Picture</a:t>
            </a:r>
          </a:p>
        </p:txBody>
      </p:sp>
    </p:spTree>
    <p:extLst>
      <p:ext uri="{BB962C8B-B14F-4D97-AF65-F5344CB8AC3E}">
        <p14:creationId xmlns:p14="http://schemas.microsoft.com/office/powerpoint/2010/main" val="306284179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Image w tagline logo">
    <p:spTree>
      <p:nvGrpSpPr>
        <p:cNvPr id="1" name=""/>
        <p:cNvGrpSpPr/>
        <p:nvPr/>
      </p:nvGrpSpPr>
      <p:grpSpPr>
        <a:xfrm>
          <a:off x="0" y="0"/>
          <a:ext cx="0" cy="0"/>
          <a:chOff x="0" y="0"/>
          <a:chExt cx="0" cy="0"/>
        </a:xfrm>
      </p:grpSpPr>
      <p:sp>
        <p:nvSpPr>
          <p:cNvPr id="5" name="Rectangle 4"/>
          <p:cNvSpPr/>
          <p:nvPr userDrawn="1"/>
        </p:nvSpPr>
        <p:spPr>
          <a:xfrm>
            <a:off x="0" y="-71562"/>
            <a:ext cx="12192000" cy="6929562"/>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3" name="Picture Placeholder 2"/>
          <p:cNvSpPr>
            <a:spLocks noGrp="1"/>
          </p:cNvSpPr>
          <p:nvPr>
            <p:ph type="pic" sz="quarter" idx="11" hasCustomPrompt="1"/>
          </p:nvPr>
        </p:nvSpPr>
        <p:spPr>
          <a:xfrm>
            <a:off x="0" y="-71562"/>
            <a:ext cx="12191999" cy="6929562"/>
          </a:xfrm>
        </p:spPr>
        <p:txBody>
          <a:bodyPr>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dirty="0"/>
              <a:t>Click to Insert Picture</a:t>
            </a:r>
          </a:p>
        </p:txBody>
      </p:sp>
    </p:spTree>
    <p:extLst>
      <p:ext uri="{BB962C8B-B14F-4D97-AF65-F5344CB8AC3E}">
        <p14:creationId xmlns:p14="http://schemas.microsoft.com/office/powerpoint/2010/main" val="211498072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verview">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83A94EBF-98FE-4812-9A14-44279029264B}"/>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803D1922-F66C-4A65-BADA-585E83654932}"/>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dirty="0">
                <a:solidFill>
                  <a:schemeClr val="tx2">
                    <a:lumMod val="90000"/>
                  </a:schemeClr>
                </a:solidFill>
                <a:latin typeface="Arial" panose="020B0604020202020204" pitchFamily="34" charset="0"/>
                <a:cs typeface="Arial" panose="020B0604020202020204" pitchFamily="34" charset="0"/>
              </a:rPr>
              <a:t>Company confidential</a:t>
            </a:r>
          </a:p>
        </p:txBody>
      </p:sp>
      <p:grpSp>
        <p:nvGrpSpPr>
          <p:cNvPr id="35" name="Group 34">
            <a:extLst>
              <a:ext uri="{FF2B5EF4-FFF2-40B4-BE49-F238E27FC236}">
                <a16:creationId xmlns:a16="http://schemas.microsoft.com/office/drawing/2014/main" id="{712E3D91-19A9-47E1-A2D0-389742C55D2F}"/>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ACAB0B10-E424-4C5F-81CD-AE869D728553}"/>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0F5701D1-A391-456C-8948-07FBBDD32D2C}"/>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2A0F9761-7943-4EDD-AD61-B82DDD42EE1A}"/>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A76E3-E547-459A-AA20-2A41DD1D59AF}"/>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468C635A-20C5-45ED-A75C-99F8C469DED1}"/>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pic>
        <p:nvPicPr>
          <p:cNvPr id="22" name="Picture 21" descr="A view of a city&#10;&#10;Description automatically generated">
            <a:extLst>
              <a:ext uri="{FF2B5EF4-FFF2-40B4-BE49-F238E27FC236}">
                <a16:creationId xmlns:a16="http://schemas.microsoft.com/office/drawing/2014/main" id="{CB9ABCE8-B5F4-48BD-86CE-887669C5B93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773" y="78900"/>
            <a:ext cx="4558359" cy="6779099"/>
          </a:xfrm>
          <a:prstGeom prst="rect">
            <a:avLst/>
          </a:prstGeom>
        </p:spPr>
      </p:pic>
      <p:sp>
        <p:nvSpPr>
          <p:cNvPr id="23" name="Rectangle 22">
            <a:extLst>
              <a:ext uri="{FF2B5EF4-FFF2-40B4-BE49-F238E27FC236}">
                <a16:creationId xmlns:a16="http://schemas.microsoft.com/office/drawing/2014/main" id="{F63BE673-EBB9-4511-BBA9-928E31D9C62B}"/>
              </a:ext>
            </a:extLst>
          </p:cNvPr>
          <p:cNvSpPr/>
          <p:nvPr userDrawn="1"/>
        </p:nvSpPr>
        <p:spPr>
          <a:xfrm flipV="1">
            <a:off x="-6831" y="78902"/>
            <a:ext cx="4558359" cy="2192350"/>
          </a:xfrm>
          <a:prstGeom prst="rect">
            <a:avLst/>
          </a:prstGeom>
          <a:gradFill flip="none" rotWithShape="1">
            <a:gsLst>
              <a:gs pos="3000">
                <a:schemeClr val="accent1">
                  <a:alpha val="41000"/>
                </a:schemeClr>
              </a:gs>
              <a:gs pos="70000">
                <a:schemeClr val="accent1">
                  <a:alpha val="0"/>
                </a:schemeClr>
              </a:gs>
              <a:gs pos="100000">
                <a:schemeClr val="accent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endParaRPr>
          </a:p>
        </p:txBody>
      </p:sp>
      <p:sp>
        <p:nvSpPr>
          <p:cNvPr id="24" name="Picture Placeholder 76">
            <a:extLst>
              <a:ext uri="{FF2B5EF4-FFF2-40B4-BE49-F238E27FC236}">
                <a16:creationId xmlns:a16="http://schemas.microsoft.com/office/drawing/2014/main" id="{994508B0-A33C-4CE0-B505-0D816FBBCF7B}"/>
              </a:ext>
            </a:extLst>
          </p:cNvPr>
          <p:cNvSpPr>
            <a:spLocks noGrp="1"/>
          </p:cNvSpPr>
          <p:nvPr>
            <p:ph type="pic" sz="quarter" idx="13" hasCustomPrompt="1"/>
          </p:nvPr>
        </p:nvSpPr>
        <p:spPr>
          <a:xfrm>
            <a:off x="-8749" y="78902"/>
            <a:ext cx="4562132"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dirty="0"/>
              <a:t>Click to Place Picture</a:t>
            </a:r>
          </a:p>
        </p:txBody>
      </p:sp>
      <p:sp>
        <p:nvSpPr>
          <p:cNvPr id="21" name="Rectangle 226">
            <a:extLst>
              <a:ext uri="{FF2B5EF4-FFF2-40B4-BE49-F238E27FC236}">
                <a16:creationId xmlns:a16="http://schemas.microsoft.com/office/drawing/2014/main" id="{7543CAAA-6F25-49A2-B44A-0CDA9741E0E6}"/>
              </a:ext>
            </a:extLst>
          </p:cNvPr>
          <p:cNvSpPr>
            <a:spLocks noGrp="1" noChangeArrowheads="1"/>
          </p:cNvSpPr>
          <p:nvPr>
            <p:ph type="title" hasCustomPrompt="1"/>
          </p:nvPr>
        </p:nvSpPr>
        <p:spPr bwMode="auto">
          <a:xfrm>
            <a:off x="5402732" y="431801"/>
            <a:ext cx="6196032" cy="888999"/>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2300" b="1" kern="1200" cap="all" spc="210" baseline="0" dirty="0">
                <a:solidFill>
                  <a:schemeClr val="tx1"/>
                </a:solidFill>
                <a:effectLst/>
                <a:latin typeface="Arial" panose="020B0604020202020204" pitchFamily="34" charset="0"/>
                <a:ea typeface="+mn-ea"/>
                <a:cs typeface="Arial" panose="020B0604020202020204" pitchFamily="34" charset="0"/>
              </a:defRPr>
            </a:lvl1pPr>
          </a:lstStyle>
          <a:p>
            <a:pPr marL="0" lvl="0" indent="0" algn="l" rtl="0" fontAlgn="base">
              <a:lnSpc>
                <a:spcPct val="100000"/>
              </a:lnSpc>
              <a:spcBef>
                <a:spcPts val="1200"/>
              </a:spcBef>
              <a:spcAft>
                <a:spcPts val="75"/>
              </a:spcAft>
              <a:buClrTx/>
              <a:buSzPct val="80000"/>
              <a:buFontTx/>
              <a:buNone/>
            </a:pPr>
            <a:r>
              <a:rPr lang="en-US" dirty="0"/>
              <a:t>OVERVIEW</a:t>
            </a:r>
          </a:p>
        </p:txBody>
      </p:sp>
      <p:sp>
        <p:nvSpPr>
          <p:cNvPr id="25" name="Text Placeholder 45">
            <a:extLst>
              <a:ext uri="{FF2B5EF4-FFF2-40B4-BE49-F238E27FC236}">
                <a16:creationId xmlns:a16="http://schemas.microsoft.com/office/drawing/2014/main" id="{94593C39-015D-4277-AF05-46464E652DDF}"/>
              </a:ext>
            </a:extLst>
          </p:cNvPr>
          <p:cNvSpPr>
            <a:spLocks noGrp="1"/>
          </p:cNvSpPr>
          <p:nvPr>
            <p:ph type="body" sz="quarter" idx="10" hasCustomPrompt="1"/>
          </p:nvPr>
        </p:nvSpPr>
        <p:spPr>
          <a:xfrm>
            <a:off x="5402730" y="1470212"/>
            <a:ext cx="6196032" cy="4800935"/>
          </a:xfrm>
        </p:spPr>
        <p:txBody>
          <a:bodyPr/>
          <a:lstStyle>
            <a:lvl1pPr marL="0" indent="0">
              <a:spcBef>
                <a:spcPts val="1200"/>
              </a:spcBef>
              <a:buNone/>
              <a:defRPr>
                <a:latin typeface="Arial" panose="020B0604020202020204" pitchFamily="34" charset="0"/>
                <a:cs typeface="Arial" panose="020B0604020202020204" pitchFamily="34" charset="0"/>
              </a:defRPr>
            </a:lvl1pPr>
            <a:lvl2pPr>
              <a:spcBef>
                <a:spcPts val="1200"/>
              </a:spcBef>
              <a:defRPr>
                <a:latin typeface="Arial" panose="020B0604020202020204" pitchFamily="34" charset="0"/>
                <a:cs typeface="Arial" panose="020B0604020202020204" pitchFamily="34" charset="0"/>
              </a:defRPr>
            </a:lvl2pPr>
            <a:lvl3pPr>
              <a:spcBef>
                <a:spcPts val="1200"/>
              </a:spcBef>
              <a:defRPr>
                <a:latin typeface="Arial" panose="020B0604020202020204" pitchFamily="34" charset="0"/>
                <a:cs typeface="Arial" panose="020B0604020202020204" pitchFamily="34" charset="0"/>
              </a:defRPr>
            </a:lvl3pPr>
            <a:lvl4pPr>
              <a:spcBef>
                <a:spcPts val="1200"/>
              </a:spcBef>
              <a:defRPr>
                <a:latin typeface="Arial" panose="020B0604020202020204" pitchFamily="34" charset="0"/>
                <a:cs typeface="Arial" panose="020B0604020202020204" pitchFamily="34" charset="0"/>
              </a:defRPr>
            </a:lvl4pPr>
            <a:lvl5pPr>
              <a:spcBef>
                <a:spcPts val="1200"/>
              </a:spcBef>
              <a:defRPr>
                <a:latin typeface="Arial" panose="020B0604020202020204" pitchFamily="34" charset="0"/>
                <a:cs typeface="Arial" panose="020B0604020202020204" pitchFamily="34" charset="0"/>
              </a:defRPr>
            </a:lvl5pPr>
          </a:lstStyle>
          <a:p>
            <a:pPr lvl="0"/>
            <a:r>
              <a:rPr lang="en-US" dirty="0"/>
              <a:t>Line item one</a:t>
            </a:r>
          </a:p>
          <a:p>
            <a:pPr lvl="0"/>
            <a:r>
              <a:rPr lang="en-US" dirty="0"/>
              <a:t>Line item two</a:t>
            </a:r>
          </a:p>
          <a:p>
            <a:pPr lvl="0"/>
            <a:r>
              <a:rPr lang="en-US" dirty="0"/>
              <a:t>Line item three</a:t>
            </a:r>
          </a:p>
          <a:p>
            <a:pPr lvl="0"/>
            <a:r>
              <a:rPr lang="en-US" dirty="0"/>
              <a:t>Line item four</a:t>
            </a:r>
          </a:p>
          <a:p>
            <a:pPr lvl="0"/>
            <a:r>
              <a:rPr lang="en-US" dirty="0"/>
              <a:t>Line item five</a:t>
            </a:r>
          </a:p>
          <a:p>
            <a:pPr lvl="0"/>
            <a:r>
              <a:rPr lang="en-US" dirty="0"/>
              <a:t>Line item six</a:t>
            </a:r>
          </a:p>
        </p:txBody>
      </p:sp>
    </p:spTree>
    <p:extLst>
      <p:ext uri="{BB962C8B-B14F-4D97-AF65-F5344CB8AC3E}">
        <p14:creationId xmlns:p14="http://schemas.microsoft.com/office/powerpoint/2010/main" val="38115579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702714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00FDD-45A9-4E5C-A7E8-B5CA3C663E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558786-1D5B-46A3-B40D-ECE998CC08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FF3C8F-AC37-4E05-8806-5236D5FB88B3}"/>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154C173B-D57D-4C28-9DFB-5656EF04D4F0}"/>
              </a:ext>
            </a:extLst>
          </p:cNvPr>
          <p:cNvSpPr>
            <a:spLocks noGrp="1"/>
          </p:cNvSpPr>
          <p:nvPr>
            <p:ph type="sldNum" sz="quarter" idx="12"/>
          </p:nvPr>
        </p:nvSpPr>
        <p:spPr/>
        <p:txBody>
          <a:bodyPr/>
          <a:lstStyle/>
          <a:p>
            <a:fld id="{23D330DB-4BCD-43DA-AAD1-BA8E5A252F36}" type="slidenum">
              <a:rPr lang="en-US" smtClean="0"/>
              <a:t>‹#›</a:t>
            </a:fld>
            <a:endParaRPr lang="en-US"/>
          </a:p>
        </p:txBody>
      </p:sp>
      <p:sp>
        <p:nvSpPr>
          <p:cNvPr id="8" name="TextBox 7">
            <a:extLst>
              <a:ext uri="{FF2B5EF4-FFF2-40B4-BE49-F238E27FC236}">
                <a16:creationId xmlns:a16="http://schemas.microsoft.com/office/drawing/2014/main" id="{1AC5664E-4734-4CDD-877F-C9D75954C01A}"/>
              </a:ext>
            </a:extLst>
          </p:cNvPr>
          <p:cNvSpPr txBox="1"/>
          <p:nvPr userDrawn="1"/>
        </p:nvSpPr>
        <p:spPr>
          <a:xfrm>
            <a:off x="3360643" y="6356350"/>
            <a:ext cx="5470713" cy="308777"/>
          </a:xfrm>
          <a:prstGeom prst="rect">
            <a:avLst/>
          </a:prstGeom>
          <a:noFill/>
        </p:spPr>
        <p:txBody>
          <a:bodyPr wrap="square" rtlCol="0" anchor="b">
            <a:noAutofit/>
          </a:bodyPr>
          <a:lstStyle/>
          <a:p>
            <a:pPr algn="l"/>
            <a:r>
              <a:rPr lang="en-US" sz="650" b="0" i="0" cap="all" spc="50" baseline="0" dirty="0">
                <a:solidFill>
                  <a:schemeClr val="tx2">
                    <a:lumMod val="90000"/>
                  </a:schemeClr>
                </a:solidFill>
                <a:latin typeface="+mj-lt"/>
                <a:cs typeface="Arial" panose="020B0604020202020204" pitchFamily="34" charset="0"/>
              </a:rPr>
              <a:t>NXP, the NXP logo and NXP SECURE CONNECTIONS FOR A SMARTER WORLD are trademarks of NXP B.V. All other product or service names are the property of their respective owners. © 2020 NXP B.V.</a:t>
            </a:r>
          </a:p>
        </p:txBody>
      </p:sp>
    </p:spTree>
    <p:extLst>
      <p:ext uri="{BB962C8B-B14F-4D97-AF65-F5344CB8AC3E}">
        <p14:creationId xmlns:p14="http://schemas.microsoft.com/office/powerpoint/2010/main" val="11859586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5CD1C-C9C9-4D35-A0FF-12F9C2F4CE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B3DBA5-19E0-4286-839E-93D3E6B351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373A90-2BAF-41C3-8484-1B3E27C97668}"/>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C2E537CC-022C-465D-9B64-7F8B4DBD31A3}"/>
              </a:ext>
            </a:extLst>
          </p:cNvPr>
          <p:cNvSpPr>
            <a:spLocks noGrp="1"/>
          </p:cNvSpPr>
          <p:nvPr>
            <p:ph type="sldNum" sz="quarter" idx="12"/>
          </p:nvPr>
        </p:nvSpPr>
        <p:spPr/>
        <p:txBody>
          <a:bodyPr/>
          <a:lstStyle/>
          <a:p>
            <a:fld id="{23D330DB-4BCD-43DA-AAD1-BA8E5A252F36}" type="slidenum">
              <a:rPr lang="en-US" smtClean="0"/>
              <a:t>‹#›</a:t>
            </a:fld>
            <a:endParaRPr lang="en-US"/>
          </a:p>
        </p:txBody>
      </p:sp>
      <p:sp>
        <p:nvSpPr>
          <p:cNvPr id="8" name="TextBox 7">
            <a:extLst>
              <a:ext uri="{FF2B5EF4-FFF2-40B4-BE49-F238E27FC236}">
                <a16:creationId xmlns:a16="http://schemas.microsoft.com/office/drawing/2014/main" id="{D3A48FF6-D2EE-4A6E-99B1-E6C16FE0FC01}"/>
              </a:ext>
            </a:extLst>
          </p:cNvPr>
          <p:cNvSpPr txBox="1"/>
          <p:nvPr userDrawn="1"/>
        </p:nvSpPr>
        <p:spPr>
          <a:xfrm>
            <a:off x="2951237" y="6338486"/>
            <a:ext cx="5470713" cy="308777"/>
          </a:xfrm>
          <a:prstGeom prst="rect">
            <a:avLst/>
          </a:prstGeom>
          <a:noFill/>
        </p:spPr>
        <p:txBody>
          <a:bodyPr wrap="square" rtlCol="0" anchor="b">
            <a:noAutofit/>
          </a:bodyPr>
          <a:lstStyle/>
          <a:p>
            <a:pPr algn="l"/>
            <a:r>
              <a:rPr lang="en-US" sz="650" b="0" i="0" cap="all" spc="50" baseline="0" dirty="0">
                <a:solidFill>
                  <a:schemeClr val="tx2">
                    <a:lumMod val="90000"/>
                  </a:schemeClr>
                </a:solidFill>
                <a:latin typeface="+mj-lt"/>
                <a:cs typeface="Arial" panose="020B0604020202020204" pitchFamily="34" charset="0"/>
              </a:rPr>
              <a:t>NXP, the NXP logo and NXP SECURE CONNECTIONS FOR A SMARTER WORLD are trademarks of NXP B.V. All other product or service names are the property of their respective owners. © 2020 NXP B.V.</a:t>
            </a:r>
          </a:p>
        </p:txBody>
      </p:sp>
    </p:spTree>
    <p:extLst>
      <p:ext uri="{BB962C8B-B14F-4D97-AF65-F5344CB8AC3E}">
        <p14:creationId xmlns:p14="http://schemas.microsoft.com/office/powerpoint/2010/main" val="8675310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018A5-F5A1-473C-BBFF-E22D254409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9826E6-337C-4653-ACF5-B5CC91A38A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BA50CB2-0D61-448F-8809-2BB4A13C962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6DB1148-6367-4411-B132-FCAF76E1BE6B}"/>
              </a:ext>
            </a:extLst>
          </p:cNvPr>
          <p:cNvSpPr>
            <a:spLocks noGrp="1"/>
          </p:cNvSpPr>
          <p:nvPr>
            <p:ph type="ftr" sz="quarter" idx="11"/>
          </p:nvPr>
        </p:nvSpPr>
        <p:spPr/>
        <p:txBody>
          <a:bodyPr/>
          <a:lstStyle>
            <a:lvl1pPr>
              <a:defRPr sz="650"/>
            </a:lvl1pPr>
          </a:lstStyle>
          <a:p>
            <a:r>
              <a:rPr lang="en-US" dirty="0"/>
              <a:t>NXP, the NXP logo and NXP SECURE CONNECTIONS FOR A SMARTER WORLD are trademarks of NXP B.V. All other product or service names are the property of their respective owners. © 2020 NXP B.V.</a:t>
            </a:r>
          </a:p>
        </p:txBody>
      </p:sp>
      <p:sp>
        <p:nvSpPr>
          <p:cNvPr id="6" name="Slide Number Placeholder 5">
            <a:extLst>
              <a:ext uri="{FF2B5EF4-FFF2-40B4-BE49-F238E27FC236}">
                <a16:creationId xmlns:a16="http://schemas.microsoft.com/office/drawing/2014/main" id="{9D793CD1-D079-4839-B1C2-E4EC62BCE5E6}"/>
              </a:ext>
            </a:extLst>
          </p:cNvPr>
          <p:cNvSpPr>
            <a:spLocks noGrp="1"/>
          </p:cNvSpPr>
          <p:nvPr>
            <p:ph type="sldNum" sz="quarter" idx="12"/>
          </p:nvPr>
        </p:nvSpPr>
        <p:spPr/>
        <p:txBody>
          <a:bodyPr/>
          <a:lstStyle/>
          <a:p>
            <a:fld id="{23D330DB-4BCD-43DA-AAD1-BA8E5A252F36}" type="slidenum">
              <a:rPr lang="en-US" smtClean="0"/>
              <a:t>‹#›</a:t>
            </a:fld>
            <a:endParaRPr lang="en-US"/>
          </a:p>
        </p:txBody>
      </p:sp>
    </p:spTree>
    <p:extLst>
      <p:ext uri="{BB962C8B-B14F-4D97-AF65-F5344CB8AC3E}">
        <p14:creationId xmlns:p14="http://schemas.microsoft.com/office/powerpoint/2010/main" val="34396791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E7C95-2809-4121-A610-D4B178CA85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91226A-1A7D-420F-A9F5-D71C626205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06569E-D5A8-486A-8E24-38E6BFB236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1A8ED8-32CA-4BB5-891A-44BFF88FCE4F}"/>
              </a:ext>
            </a:extLst>
          </p:cNvPr>
          <p:cNvSpPr>
            <a:spLocks noGrp="1"/>
          </p:cNvSpPr>
          <p:nvPr>
            <p:ph type="dt" sz="half" idx="10"/>
          </p:nvPr>
        </p:nvSpPr>
        <p:spPr/>
        <p:txBody>
          <a:bodyPr/>
          <a:lstStyle/>
          <a:p>
            <a:endParaRPr lang="en-US"/>
          </a:p>
        </p:txBody>
      </p:sp>
      <p:sp>
        <p:nvSpPr>
          <p:cNvPr id="7" name="Slide Number Placeholder 6">
            <a:extLst>
              <a:ext uri="{FF2B5EF4-FFF2-40B4-BE49-F238E27FC236}">
                <a16:creationId xmlns:a16="http://schemas.microsoft.com/office/drawing/2014/main" id="{1242D1DD-1C52-495B-8DCF-B30B1B599E9E}"/>
              </a:ext>
            </a:extLst>
          </p:cNvPr>
          <p:cNvSpPr>
            <a:spLocks noGrp="1"/>
          </p:cNvSpPr>
          <p:nvPr>
            <p:ph type="sldNum" sz="quarter" idx="12"/>
          </p:nvPr>
        </p:nvSpPr>
        <p:spPr/>
        <p:txBody>
          <a:bodyPr/>
          <a:lstStyle/>
          <a:p>
            <a:fld id="{23D330DB-4BCD-43DA-AAD1-BA8E5A252F36}" type="slidenum">
              <a:rPr lang="en-US" smtClean="0"/>
              <a:t>‹#›</a:t>
            </a:fld>
            <a:endParaRPr lang="en-US"/>
          </a:p>
        </p:txBody>
      </p:sp>
      <p:sp>
        <p:nvSpPr>
          <p:cNvPr id="8" name="TextBox 7">
            <a:extLst>
              <a:ext uri="{FF2B5EF4-FFF2-40B4-BE49-F238E27FC236}">
                <a16:creationId xmlns:a16="http://schemas.microsoft.com/office/drawing/2014/main" id="{F7E67D90-4281-4D1E-AB5F-F7A348928028}"/>
              </a:ext>
            </a:extLst>
          </p:cNvPr>
          <p:cNvSpPr txBox="1"/>
          <p:nvPr userDrawn="1"/>
        </p:nvSpPr>
        <p:spPr>
          <a:xfrm>
            <a:off x="3013380" y="6356350"/>
            <a:ext cx="5470713" cy="308777"/>
          </a:xfrm>
          <a:prstGeom prst="rect">
            <a:avLst/>
          </a:prstGeom>
          <a:noFill/>
        </p:spPr>
        <p:txBody>
          <a:bodyPr wrap="square" rtlCol="0" anchor="b">
            <a:noAutofit/>
          </a:bodyPr>
          <a:lstStyle/>
          <a:p>
            <a:pPr algn="l"/>
            <a:r>
              <a:rPr lang="en-US" sz="650" b="0" i="0" cap="all" spc="50" baseline="0" dirty="0">
                <a:solidFill>
                  <a:schemeClr val="tx2">
                    <a:lumMod val="90000"/>
                  </a:schemeClr>
                </a:solidFill>
                <a:latin typeface="+mj-lt"/>
                <a:cs typeface="Arial" panose="020B0604020202020204" pitchFamily="34" charset="0"/>
              </a:rPr>
              <a:t>NXP, the NXP logo and NXP SECURE CONNECTIONS FOR A SMARTER WORLD are trademarks of NXP B.V. All other product or service names are the property of their respective owners. © 2020 NXP B.V.</a:t>
            </a:r>
          </a:p>
        </p:txBody>
      </p:sp>
    </p:spTree>
    <p:extLst>
      <p:ext uri="{BB962C8B-B14F-4D97-AF65-F5344CB8AC3E}">
        <p14:creationId xmlns:p14="http://schemas.microsoft.com/office/powerpoint/2010/main" val="40761165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758A5-FB99-4789-8FB4-9437998C78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5C4CE6-73E6-41AE-8B22-A66631228E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DCC623-C054-47E7-B458-23E48CBF0B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1330E5-7B6D-4926-BDE9-DF379EC4DB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244D06-7D34-4940-A474-28C2027F6C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850706-14FE-4C75-BFC7-FE8B67141F99}"/>
              </a:ext>
            </a:extLst>
          </p:cNvPr>
          <p:cNvSpPr>
            <a:spLocks noGrp="1"/>
          </p:cNvSpPr>
          <p:nvPr>
            <p:ph type="dt" sz="half" idx="10"/>
          </p:nvPr>
        </p:nvSpPr>
        <p:spPr/>
        <p:txBody>
          <a:bodyPr/>
          <a:lstStyle/>
          <a:p>
            <a:endParaRPr lang="en-US"/>
          </a:p>
        </p:txBody>
      </p:sp>
      <p:sp>
        <p:nvSpPr>
          <p:cNvPr id="9" name="Slide Number Placeholder 8">
            <a:extLst>
              <a:ext uri="{FF2B5EF4-FFF2-40B4-BE49-F238E27FC236}">
                <a16:creationId xmlns:a16="http://schemas.microsoft.com/office/drawing/2014/main" id="{E1A04369-7C83-4BE6-AEDE-D55980657F15}"/>
              </a:ext>
            </a:extLst>
          </p:cNvPr>
          <p:cNvSpPr>
            <a:spLocks noGrp="1"/>
          </p:cNvSpPr>
          <p:nvPr>
            <p:ph type="sldNum" sz="quarter" idx="12"/>
          </p:nvPr>
        </p:nvSpPr>
        <p:spPr/>
        <p:txBody>
          <a:bodyPr/>
          <a:lstStyle/>
          <a:p>
            <a:fld id="{23D330DB-4BCD-43DA-AAD1-BA8E5A252F36}" type="slidenum">
              <a:rPr lang="en-US" smtClean="0"/>
              <a:t>‹#›</a:t>
            </a:fld>
            <a:endParaRPr lang="en-US"/>
          </a:p>
        </p:txBody>
      </p:sp>
      <p:sp>
        <p:nvSpPr>
          <p:cNvPr id="10" name="TextBox 9">
            <a:extLst>
              <a:ext uri="{FF2B5EF4-FFF2-40B4-BE49-F238E27FC236}">
                <a16:creationId xmlns:a16="http://schemas.microsoft.com/office/drawing/2014/main" id="{5585F7BF-8D1F-4F4C-8D8A-8E9FEBDFBBC0}"/>
              </a:ext>
            </a:extLst>
          </p:cNvPr>
          <p:cNvSpPr txBox="1"/>
          <p:nvPr userDrawn="1"/>
        </p:nvSpPr>
        <p:spPr>
          <a:xfrm>
            <a:off x="3146545" y="6384523"/>
            <a:ext cx="5470713" cy="308777"/>
          </a:xfrm>
          <a:prstGeom prst="rect">
            <a:avLst/>
          </a:prstGeom>
          <a:noFill/>
        </p:spPr>
        <p:txBody>
          <a:bodyPr wrap="square" rtlCol="0" anchor="b">
            <a:noAutofit/>
          </a:bodyPr>
          <a:lstStyle/>
          <a:p>
            <a:pPr algn="l"/>
            <a:r>
              <a:rPr lang="en-US" sz="650" b="0" i="0" cap="all" spc="50" baseline="0" dirty="0">
                <a:solidFill>
                  <a:schemeClr val="tx2">
                    <a:lumMod val="90000"/>
                  </a:schemeClr>
                </a:solidFill>
                <a:latin typeface="+mj-lt"/>
                <a:cs typeface="Arial" panose="020B0604020202020204" pitchFamily="34" charset="0"/>
              </a:rPr>
              <a:t>NXP, the NXP logo and NXP SECURE CONNECTIONS FOR A SMARTER WORLD are trademarks of NXP B.V. All other product or service names are the property of their respective owners. © 2020 NXP B.V.</a:t>
            </a:r>
          </a:p>
        </p:txBody>
      </p:sp>
    </p:spTree>
    <p:extLst>
      <p:ext uri="{BB962C8B-B14F-4D97-AF65-F5344CB8AC3E}">
        <p14:creationId xmlns:p14="http://schemas.microsoft.com/office/powerpoint/2010/main" val="22463833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8D863-EE79-4CA9-9210-BB2522E3D2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877716-D409-4469-93F4-CDBFA0D4A1B8}"/>
              </a:ext>
            </a:extLst>
          </p:cNvPr>
          <p:cNvSpPr>
            <a:spLocks noGrp="1"/>
          </p:cNvSpPr>
          <p:nvPr>
            <p:ph type="dt" sz="half" idx="10"/>
          </p:nvPr>
        </p:nvSpPr>
        <p:spPr/>
        <p:txBody>
          <a:bodyPr/>
          <a:lstStyle/>
          <a:p>
            <a:endParaRPr lang="en-US"/>
          </a:p>
        </p:txBody>
      </p:sp>
      <p:sp>
        <p:nvSpPr>
          <p:cNvPr id="5" name="Slide Number Placeholder 4">
            <a:extLst>
              <a:ext uri="{FF2B5EF4-FFF2-40B4-BE49-F238E27FC236}">
                <a16:creationId xmlns:a16="http://schemas.microsoft.com/office/drawing/2014/main" id="{2C316D46-A23A-4B2B-98E4-B4127B6F8A96}"/>
              </a:ext>
            </a:extLst>
          </p:cNvPr>
          <p:cNvSpPr>
            <a:spLocks noGrp="1"/>
          </p:cNvSpPr>
          <p:nvPr>
            <p:ph type="sldNum" sz="quarter" idx="12"/>
          </p:nvPr>
        </p:nvSpPr>
        <p:spPr/>
        <p:txBody>
          <a:bodyPr/>
          <a:lstStyle/>
          <a:p>
            <a:fld id="{23D330DB-4BCD-43DA-AAD1-BA8E5A252F36}" type="slidenum">
              <a:rPr lang="en-US" smtClean="0"/>
              <a:t>‹#›</a:t>
            </a:fld>
            <a:endParaRPr lang="en-US"/>
          </a:p>
        </p:txBody>
      </p:sp>
      <p:sp>
        <p:nvSpPr>
          <p:cNvPr id="6" name="TextBox 5">
            <a:extLst>
              <a:ext uri="{FF2B5EF4-FFF2-40B4-BE49-F238E27FC236}">
                <a16:creationId xmlns:a16="http://schemas.microsoft.com/office/drawing/2014/main" id="{70C4A4C3-5D2E-4EDC-9E7B-15606725EA5F}"/>
              </a:ext>
            </a:extLst>
          </p:cNvPr>
          <p:cNvSpPr txBox="1"/>
          <p:nvPr userDrawn="1"/>
        </p:nvSpPr>
        <p:spPr>
          <a:xfrm>
            <a:off x="3316750" y="6356350"/>
            <a:ext cx="5470713" cy="308777"/>
          </a:xfrm>
          <a:prstGeom prst="rect">
            <a:avLst/>
          </a:prstGeom>
          <a:noFill/>
        </p:spPr>
        <p:txBody>
          <a:bodyPr wrap="square" rtlCol="0" anchor="b">
            <a:noAutofit/>
          </a:bodyPr>
          <a:lstStyle/>
          <a:p>
            <a:pPr algn="l"/>
            <a:r>
              <a:rPr lang="en-US" sz="650" b="0" i="0" cap="all" spc="50" baseline="0" dirty="0">
                <a:solidFill>
                  <a:schemeClr val="tx2">
                    <a:lumMod val="90000"/>
                  </a:schemeClr>
                </a:solidFill>
                <a:latin typeface="+mj-lt"/>
                <a:cs typeface="Arial" panose="020B0604020202020204" pitchFamily="34" charset="0"/>
              </a:rPr>
              <a:t>NXP, the NXP logo and NXP SECURE CONNECTIONS FOR A SMARTER WORLD are trademarks of NXP B.V. All other product or service names are the property of their respective owners. © 2020 NXP B.V.</a:t>
            </a:r>
          </a:p>
        </p:txBody>
      </p:sp>
    </p:spTree>
    <p:extLst>
      <p:ext uri="{BB962C8B-B14F-4D97-AF65-F5344CB8AC3E}">
        <p14:creationId xmlns:p14="http://schemas.microsoft.com/office/powerpoint/2010/main" val="1278065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Quality Large Headline">
    <p:spTree>
      <p:nvGrpSpPr>
        <p:cNvPr id="1" name=""/>
        <p:cNvGrpSpPr/>
        <p:nvPr/>
      </p:nvGrpSpPr>
      <p:grpSpPr>
        <a:xfrm>
          <a:off x="0" y="0"/>
          <a:ext cx="0" cy="0"/>
          <a:chOff x="0" y="0"/>
          <a:chExt cx="0" cy="0"/>
        </a:xfrm>
      </p:grpSpPr>
      <p:pic>
        <p:nvPicPr>
          <p:cNvPr id="24" name="Picture Placeholder 6" descr="A person standing in front of a store&#10;&#10;Description automatically generated">
            <a:extLst>
              <a:ext uri="{FF2B5EF4-FFF2-40B4-BE49-F238E27FC236}">
                <a16:creationId xmlns:a16="http://schemas.microsoft.com/office/drawing/2014/main" id="{B6308E49-6F4B-4FB3-B55E-5ABCE9FC1E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1919" y="78902"/>
            <a:ext cx="4560213" cy="6779098"/>
          </a:xfrm>
          <a:prstGeom prst="rect">
            <a:avLst/>
          </a:prstGeom>
        </p:spPr>
      </p:pic>
      <p:sp>
        <p:nvSpPr>
          <p:cNvPr id="21" name="Rectangle 20">
            <a:extLst>
              <a:ext uri="{FF2B5EF4-FFF2-40B4-BE49-F238E27FC236}">
                <a16:creationId xmlns:a16="http://schemas.microsoft.com/office/drawing/2014/main" id="{014D81D1-28E2-4B5A-90AC-0665128E04D9}"/>
              </a:ext>
            </a:extLst>
          </p:cNvPr>
          <p:cNvSpPr/>
          <p:nvPr userDrawn="1"/>
        </p:nvSpPr>
        <p:spPr>
          <a:xfrm rot="10800000">
            <a:off x="0" y="79514"/>
            <a:ext cx="4196372" cy="6778486"/>
          </a:xfrm>
          <a:prstGeom prst="rect">
            <a:avLst/>
          </a:prstGeom>
          <a:gradFill flip="none" rotWithShape="1">
            <a:gsLst>
              <a:gs pos="3000">
                <a:schemeClr val="accent1">
                  <a:alpha val="38000"/>
                </a:schemeClr>
              </a:gs>
              <a:gs pos="34000">
                <a:schemeClr val="accent1">
                  <a:alpha val="0"/>
                </a:schemeClr>
              </a:gs>
              <a:gs pos="100000">
                <a:schemeClr val="accent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endParaRPr>
          </a:p>
        </p:txBody>
      </p:sp>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dirty="0"/>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1259CC84-9D61-4B7E-B269-B36414503070}"/>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4F57D660-4AAE-4D5D-82B7-7B0FFD272375}"/>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dirty="0">
                <a:solidFill>
                  <a:schemeClr val="tx2">
                    <a:lumMod val="90000"/>
                  </a:schemeClr>
                </a:solidFill>
                <a:latin typeface="Arial" panose="020B0604020202020204" pitchFamily="34" charset="0"/>
                <a:cs typeface="Arial" panose="020B0604020202020204" pitchFamily="34" charset="0"/>
              </a:rPr>
              <a:t>Company confidential</a:t>
            </a:r>
          </a:p>
        </p:txBody>
      </p:sp>
      <p:grpSp>
        <p:nvGrpSpPr>
          <p:cNvPr id="26" name="Group 25">
            <a:extLst>
              <a:ext uri="{FF2B5EF4-FFF2-40B4-BE49-F238E27FC236}">
                <a16:creationId xmlns:a16="http://schemas.microsoft.com/office/drawing/2014/main" id="{A7964EA6-FA40-459F-BF7E-34433308865C}"/>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6B56D1BA-1D0B-48D6-8A9B-D6701B6E2C0F}"/>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6F33A3D7-2E0B-4E81-A491-81B9B4545670}"/>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CE9950E5-3A53-4262-9FF9-392F9697D4C9}"/>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3084A67-7628-476E-9F80-8CED241E2D7C}"/>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BEBEFBC6-A920-4150-8CB5-2F07F5A518EE}"/>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63370800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259F17-154C-4478-AFE5-7D8ECB9313CA}"/>
              </a:ext>
            </a:extLst>
          </p:cNvPr>
          <p:cNvSpPr>
            <a:spLocks noGrp="1"/>
          </p:cNvSpPr>
          <p:nvPr>
            <p:ph type="dt" sz="half" idx="10"/>
          </p:nvPr>
        </p:nvSpPr>
        <p:spPr/>
        <p:txBody>
          <a:bodyPr/>
          <a:lstStyle/>
          <a:p>
            <a:endParaRPr lang="en-US"/>
          </a:p>
        </p:txBody>
      </p:sp>
      <p:sp>
        <p:nvSpPr>
          <p:cNvPr id="4" name="Slide Number Placeholder 3">
            <a:extLst>
              <a:ext uri="{FF2B5EF4-FFF2-40B4-BE49-F238E27FC236}">
                <a16:creationId xmlns:a16="http://schemas.microsoft.com/office/drawing/2014/main" id="{A0A2A2C8-7713-455A-9602-5072205738AB}"/>
              </a:ext>
            </a:extLst>
          </p:cNvPr>
          <p:cNvSpPr>
            <a:spLocks noGrp="1"/>
          </p:cNvSpPr>
          <p:nvPr>
            <p:ph type="sldNum" sz="quarter" idx="12"/>
          </p:nvPr>
        </p:nvSpPr>
        <p:spPr/>
        <p:txBody>
          <a:bodyPr/>
          <a:lstStyle/>
          <a:p>
            <a:fld id="{23D330DB-4BCD-43DA-AAD1-BA8E5A252F36}" type="slidenum">
              <a:rPr lang="en-US" smtClean="0"/>
              <a:t>‹#›</a:t>
            </a:fld>
            <a:endParaRPr lang="en-US"/>
          </a:p>
        </p:txBody>
      </p:sp>
      <p:sp>
        <p:nvSpPr>
          <p:cNvPr id="5" name="TextBox 4">
            <a:extLst>
              <a:ext uri="{FF2B5EF4-FFF2-40B4-BE49-F238E27FC236}">
                <a16:creationId xmlns:a16="http://schemas.microsoft.com/office/drawing/2014/main" id="{AC65F3D3-6966-45F2-9353-7F92045F322B}"/>
              </a:ext>
            </a:extLst>
          </p:cNvPr>
          <p:cNvSpPr txBox="1"/>
          <p:nvPr userDrawn="1"/>
        </p:nvSpPr>
        <p:spPr>
          <a:xfrm>
            <a:off x="3316750" y="6412698"/>
            <a:ext cx="5470713" cy="308777"/>
          </a:xfrm>
          <a:prstGeom prst="rect">
            <a:avLst/>
          </a:prstGeom>
          <a:noFill/>
        </p:spPr>
        <p:txBody>
          <a:bodyPr wrap="square" rtlCol="0" anchor="b">
            <a:noAutofit/>
          </a:bodyPr>
          <a:lstStyle/>
          <a:p>
            <a:pPr algn="l"/>
            <a:r>
              <a:rPr lang="en-US" sz="650" b="0" i="0" cap="all" spc="50" baseline="0" dirty="0">
                <a:solidFill>
                  <a:schemeClr val="tx2">
                    <a:lumMod val="90000"/>
                  </a:schemeClr>
                </a:solidFill>
                <a:latin typeface="+mj-lt"/>
                <a:cs typeface="Arial" panose="020B0604020202020204" pitchFamily="34" charset="0"/>
              </a:rPr>
              <a:t>NXP, the NXP logo and NXP SECURE CONNECTIONS FOR A SMARTER WORLD are trademarks of NXP B.V. All other product or service names are the property of their respective owners. © 2020 NXP B.V.</a:t>
            </a:r>
          </a:p>
        </p:txBody>
      </p:sp>
    </p:spTree>
    <p:extLst>
      <p:ext uri="{BB962C8B-B14F-4D97-AF65-F5344CB8AC3E}">
        <p14:creationId xmlns:p14="http://schemas.microsoft.com/office/powerpoint/2010/main" val="42378803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BC90D-5D82-46AF-873E-8426BA9E35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C7883E-9A23-4877-BF89-67B42F8300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D9E8DC-0D09-48AA-A357-7ACF8B999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69D96E-F78B-4029-86AD-41118F91D141}"/>
              </a:ext>
            </a:extLst>
          </p:cNvPr>
          <p:cNvSpPr>
            <a:spLocks noGrp="1"/>
          </p:cNvSpPr>
          <p:nvPr>
            <p:ph type="dt" sz="half" idx="10"/>
          </p:nvPr>
        </p:nvSpPr>
        <p:spPr/>
        <p:txBody>
          <a:bodyPr/>
          <a:lstStyle/>
          <a:p>
            <a:endParaRPr lang="en-US"/>
          </a:p>
        </p:txBody>
      </p:sp>
      <p:sp>
        <p:nvSpPr>
          <p:cNvPr id="7" name="Slide Number Placeholder 6">
            <a:extLst>
              <a:ext uri="{FF2B5EF4-FFF2-40B4-BE49-F238E27FC236}">
                <a16:creationId xmlns:a16="http://schemas.microsoft.com/office/drawing/2014/main" id="{8B7DF9AF-D20E-4C03-9ADF-D968A8CC20F4}"/>
              </a:ext>
            </a:extLst>
          </p:cNvPr>
          <p:cNvSpPr>
            <a:spLocks noGrp="1"/>
          </p:cNvSpPr>
          <p:nvPr>
            <p:ph type="sldNum" sz="quarter" idx="12"/>
          </p:nvPr>
        </p:nvSpPr>
        <p:spPr/>
        <p:txBody>
          <a:bodyPr/>
          <a:lstStyle/>
          <a:p>
            <a:fld id="{23D330DB-4BCD-43DA-AAD1-BA8E5A252F36}" type="slidenum">
              <a:rPr lang="en-US" smtClean="0"/>
              <a:t>‹#›</a:t>
            </a:fld>
            <a:endParaRPr lang="en-US"/>
          </a:p>
        </p:txBody>
      </p:sp>
      <p:sp>
        <p:nvSpPr>
          <p:cNvPr id="8" name="TextBox 7">
            <a:extLst>
              <a:ext uri="{FF2B5EF4-FFF2-40B4-BE49-F238E27FC236}">
                <a16:creationId xmlns:a16="http://schemas.microsoft.com/office/drawing/2014/main" id="{9D470E06-9FD9-42F3-B7B5-E2F954123E02}"/>
              </a:ext>
            </a:extLst>
          </p:cNvPr>
          <p:cNvSpPr txBox="1"/>
          <p:nvPr userDrawn="1"/>
        </p:nvSpPr>
        <p:spPr>
          <a:xfrm>
            <a:off x="3360643" y="6356350"/>
            <a:ext cx="5470713" cy="308777"/>
          </a:xfrm>
          <a:prstGeom prst="rect">
            <a:avLst/>
          </a:prstGeom>
          <a:noFill/>
        </p:spPr>
        <p:txBody>
          <a:bodyPr wrap="square" rtlCol="0" anchor="b">
            <a:noAutofit/>
          </a:bodyPr>
          <a:lstStyle/>
          <a:p>
            <a:pPr algn="l"/>
            <a:r>
              <a:rPr lang="en-US" sz="650" b="0" i="0" cap="all" spc="50" baseline="0" dirty="0">
                <a:solidFill>
                  <a:schemeClr val="tx2">
                    <a:lumMod val="90000"/>
                  </a:schemeClr>
                </a:solidFill>
                <a:latin typeface="+mj-lt"/>
                <a:cs typeface="Arial" panose="020B0604020202020204" pitchFamily="34" charset="0"/>
              </a:rPr>
              <a:t>NXP, the NXP logo and NXP SECURE CONNECTIONS FOR A SMARTER WORLD are trademarks of NXP B.V. All other product or service names are the property of their respective owners. © 2020 NXP B.V.</a:t>
            </a:r>
          </a:p>
        </p:txBody>
      </p:sp>
    </p:spTree>
    <p:extLst>
      <p:ext uri="{BB962C8B-B14F-4D97-AF65-F5344CB8AC3E}">
        <p14:creationId xmlns:p14="http://schemas.microsoft.com/office/powerpoint/2010/main" val="35547444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88DA-20A3-433D-8563-30CCCCF516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B0605F-8960-448E-8F72-8647276687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4C068F-9BF4-48D6-9C81-8629508190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EA2BDC-385A-4CDF-9C85-C9EEA9AAA1A1}"/>
              </a:ext>
            </a:extLst>
          </p:cNvPr>
          <p:cNvSpPr>
            <a:spLocks noGrp="1"/>
          </p:cNvSpPr>
          <p:nvPr>
            <p:ph type="dt" sz="half" idx="10"/>
          </p:nvPr>
        </p:nvSpPr>
        <p:spPr/>
        <p:txBody>
          <a:bodyPr/>
          <a:lstStyle/>
          <a:p>
            <a:endParaRPr lang="en-US"/>
          </a:p>
        </p:txBody>
      </p:sp>
      <p:sp>
        <p:nvSpPr>
          <p:cNvPr id="7" name="Slide Number Placeholder 6">
            <a:extLst>
              <a:ext uri="{FF2B5EF4-FFF2-40B4-BE49-F238E27FC236}">
                <a16:creationId xmlns:a16="http://schemas.microsoft.com/office/drawing/2014/main" id="{768870AE-4373-4F50-8EF1-2BB215600CC7}"/>
              </a:ext>
            </a:extLst>
          </p:cNvPr>
          <p:cNvSpPr>
            <a:spLocks noGrp="1"/>
          </p:cNvSpPr>
          <p:nvPr>
            <p:ph type="sldNum" sz="quarter" idx="12"/>
          </p:nvPr>
        </p:nvSpPr>
        <p:spPr/>
        <p:txBody>
          <a:bodyPr/>
          <a:lstStyle/>
          <a:p>
            <a:fld id="{23D330DB-4BCD-43DA-AAD1-BA8E5A252F36}" type="slidenum">
              <a:rPr lang="en-US" smtClean="0"/>
              <a:t>‹#›</a:t>
            </a:fld>
            <a:endParaRPr lang="en-US"/>
          </a:p>
        </p:txBody>
      </p:sp>
      <p:sp>
        <p:nvSpPr>
          <p:cNvPr id="8" name="TextBox 7">
            <a:extLst>
              <a:ext uri="{FF2B5EF4-FFF2-40B4-BE49-F238E27FC236}">
                <a16:creationId xmlns:a16="http://schemas.microsoft.com/office/drawing/2014/main" id="{7B9EF72F-4CF1-4D6D-8CFA-E395A20036E5}"/>
              </a:ext>
            </a:extLst>
          </p:cNvPr>
          <p:cNvSpPr txBox="1"/>
          <p:nvPr userDrawn="1"/>
        </p:nvSpPr>
        <p:spPr>
          <a:xfrm>
            <a:off x="2880215" y="6356350"/>
            <a:ext cx="5470713" cy="308777"/>
          </a:xfrm>
          <a:prstGeom prst="rect">
            <a:avLst/>
          </a:prstGeom>
          <a:noFill/>
        </p:spPr>
        <p:txBody>
          <a:bodyPr wrap="square" rtlCol="0" anchor="b">
            <a:noAutofit/>
          </a:bodyPr>
          <a:lstStyle/>
          <a:p>
            <a:pPr algn="l"/>
            <a:r>
              <a:rPr lang="en-US" sz="650" b="0" i="0" cap="all" spc="50" baseline="0" dirty="0">
                <a:solidFill>
                  <a:schemeClr val="tx2">
                    <a:lumMod val="90000"/>
                  </a:schemeClr>
                </a:solidFill>
                <a:latin typeface="+mj-lt"/>
                <a:cs typeface="Arial" panose="020B0604020202020204" pitchFamily="34" charset="0"/>
              </a:rPr>
              <a:t>NXP, the NXP logo and NXP SECURE CONNECTIONS FOR A SMARTER WORLD are trademarks of NXP B.V. All other product or service names are the property of their respective owners. © 2020 NXP B.V.</a:t>
            </a:r>
          </a:p>
        </p:txBody>
      </p:sp>
    </p:spTree>
    <p:extLst>
      <p:ext uri="{BB962C8B-B14F-4D97-AF65-F5344CB8AC3E}">
        <p14:creationId xmlns:p14="http://schemas.microsoft.com/office/powerpoint/2010/main" val="12650503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0D50-91A8-4093-950C-A0BC8423D9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47A875-CDB7-422D-9601-2CABAA56B8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58E07-72B2-4C62-B40A-C34B80FC7FF0}"/>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FD70F912-5E9C-44F8-BC56-39BC66A3A4D2}"/>
              </a:ext>
            </a:extLst>
          </p:cNvPr>
          <p:cNvSpPr>
            <a:spLocks noGrp="1"/>
          </p:cNvSpPr>
          <p:nvPr>
            <p:ph type="sldNum" sz="quarter" idx="12"/>
          </p:nvPr>
        </p:nvSpPr>
        <p:spPr/>
        <p:txBody>
          <a:bodyPr/>
          <a:lstStyle/>
          <a:p>
            <a:fld id="{23D330DB-4BCD-43DA-AAD1-BA8E5A252F36}" type="slidenum">
              <a:rPr lang="en-US" smtClean="0"/>
              <a:t>‹#›</a:t>
            </a:fld>
            <a:endParaRPr lang="en-US"/>
          </a:p>
        </p:txBody>
      </p:sp>
      <p:sp>
        <p:nvSpPr>
          <p:cNvPr id="7" name="TextBox 6">
            <a:extLst>
              <a:ext uri="{FF2B5EF4-FFF2-40B4-BE49-F238E27FC236}">
                <a16:creationId xmlns:a16="http://schemas.microsoft.com/office/drawing/2014/main" id="{FF8B0530-D53A-4F3A-82D8-5776EEFC3F6B}"/>
              </a:ext>
            </a:extLst>
          </p:cNvPr>
          <p:cNvSpPr txBox="1"/>
          <p:nvPr userDrawn="1"/>
        </p:nvSpPr>
        <p:spPr>
          <a:xfrm>
            <a:off x="3360643" y="6412698"/>
            <a:ext cx="5470713" cy="308777"/>
          </a:xfrm>
          <a:prstGeom prst="rect">
            <a:avLst/>
          </a:prstGeom>
          <a:noFill/>
        </p:spPr>
        <p:txBody>
          <a:bodyPr wrap="square" rtlCol="0" anchor="b">
            <a:noAutofit/>
          </a:bodyPr>
          <a:lstStyle/>
          <a:p>
            <a:pPr algn="l"/>
            <a:r>
              <a:rPr lang="en-US" sz="650" b="0" i="0" cap="all" spc="50" baseline="0" dirty="0">
                <a:solidFill>
                  <a:schemeClr val="tx2">
                    <a:lumMod val="90000"/>
                  </a:schemeClr>
                </a:solidFill>
                <a:latin typeface="+mj-lt"/>
                <a:cs typeface="Arial" panose="020B0604020202020204" pitchFamily="34" charset="0"/>
              </a:rPr>
              <a:t>NXP, the NXP logo and NXP SECURE CONNECTIONS FOR A SMARTER WORLD are trademarks of NXP B.V. All other product or service names are the property of their respective owners. © 2020 NXP B.V.</a:t>
            </a:r>
          </a:p>
        </p:txBody>
      </p:sp>
    </p:spTree>
    <p:extLst>
      <p:ext uri="{BB962C8B-B14F-4D97-AF65-F5344CB8AC3E}">
        <p14:creationId xmlns:p14="http://schemas.microsoft.com/office/powerpoint/2010/main" val="32692808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F6A807-3045-4513-BF5E-C87CB541AA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61ABF9-48CA-4C5F-9452-6FB2D402E5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EA7033-C81C-4AD1-935F-04B4B1255271}"/>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D0F64BE0-2CD9-46BE-B491-7214202D7FB0}"/>
              </a:ext>
            </a:extLst>
          </p:cNvPr>
          <p:cNvSpPr>
            <a:spLocks noGrp="1"/>
          </p:cNvSpPr>
          <p:nvPr>
            <p:ph type="sldNum" sz="quarter" idx="12"/>
          </p:nvPr>
        </p:nvSpPr>
        <p:spPr/>
        <p:txBody>
          <a:bodyPr/>
          <a:lstStyle/>
          <a:p>
            <a:fld id="{23D330DB-4BCD-43DA-AAD1-BA8E5A252F36}" type="slidenum">
              <a:rPr lang="en-US" smtClean="0"/>
              <a:t>‹#›</a:t>
            </a:fld>
            <a:endParaRPr lang="en-US"/>
          </a:p>
        </p:txBody>
      </p:sp>
      <p:sp>
        <p:nvSpPr>
          <p:cNvPr id="7" name="TextBox 6">
            <a:extLst>
              <a:ext uri="{FF2B5EF4-FFF2-40B4-BE49-F238E27FC236}">
                <a16:creationId xmlns:a16="http://schemas.microsoft.com/office/drawing/2014/main" id="{6F962278-EF97-4CF6-B6AB-2CC5968199A9}"/>
              </a:ext>
            </a:extLst>
          </p:cNvPr>
          <p:cNvSpPr txBox="1"/>
          <p:nvPr userDrawn="1"/>
        </p:nvSpPr>
        <p:spPr>
          <a:xfrm>
            <a:off x="3360643" y="6356350"/>
            <a:ext cx="5470713" cy="308777"/>
          </a:xfrm>
          <a:prstGeom prst="rect">
            <a:avLst/>
          </a:prstGeom>
          <a:noFill/>
        </p:spPr>
        <p:txBody>
          <a:bodyPr wrap="square" rtlCol="0" anchor="b">
            <a:noAutofit/>
          </a:bodyPr>
          <a:lstStyle/>
          <a:p>
            <a:pPr algn="l"/>
            <a:r>
              <a:rPr lang="en-US" sz="650" b="0" i="0" cap="all" spc="50" baseline="0" dirty="0">
                <a:solidFill>
                  <a:schemeClr val="tx2">
                    <a:lumMod val="90000"/>
                  </a:schemeClr>
                </a:solidFill>
                <a:latin typeface="+mj-lt"/>
                <a:cs typeface="Arial" panose="020B0604020202020204" pitchFamily="34" charset="0"/>
              </a:rPr>
              <a:t>NXP, the NXP logo and NXP SECURE CONNECTIONS FOR A SMARTER WORLD are trademarks of NXP B.V. All other product or service names are the property of their respective owners. © 2020 NXP B.V.</a:t>
            </a:r>
          </a:p>
        </p:txBody>
      </p:sp>
    </p:spTree>
    <p:extLst>
      <p:ext uri="{BB962C8B-B14F-4D97-AF65-F5344CB8AC3E}">
        <p14:creationId xmlns:p14="http://schemas.microsoft.com/office/powerpoint/2010/main" val="33796708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ogo Slide Vert">
    <p:spTree>
      <p:nvGrpSpPr>
        <p:cNvPr id="1" name=""/>
        <p:cNvGrpSpPr/>
        <p:nvPr/>
      </p:nvGrpSpPr>
      <p:grpSpPr>
        <a:xfrm>
          <a:off x="0" y="0"/>
          <a:ext cx="0" cy="0"/>
          <a:chOff x="0" y="0"/>
          <a:chExt cx="0" cy="0"/>
        </a:xfrm>
      </p:grpSpPr>
      <p:pic>
        <p:nvPicPr>
          <p:cNvPr id="45" name="Graphic 44">
            <a:extLst>
              <a:ext uri="{FF2B5EF4-FFF2-40B4-BE49-F238E27FC236}">
                <a16:creationId xmlns:a16="http://schemas.microsoft.com/office/drawing/2014/main" id="{D06403FE-A5C1-4F8C-9DB3-87AD5BC911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2853" y="1750077"/>
            <a:ext cx="11226294" cy="2461612"/>
          </a:xfrm>
          <a:prstGeom prst="rect">
            <a:avLst/>
          </a:prstGeom>
        </p:spPr>
      </p:pic>
      <p:sp>
        <p:nvSpPr>
          <p:cNvPr id="2" name="Rectangle 1">
            <a:extLst>
              <a:ext uri="{FF2B5EF4-FFF2-40B4-BE49-F238E27FC236}">
                <a16:creationId xmlns:a16="http://schemas.microsoft.com/office/drawing/2014/main" id="{5F1EFAB0-BF7B-486F-9F35-82AD1ED04BF1}"/>
              </a:ext>
            </a:extLst>
          </p:cNvPr>
          <p:cNvSpPr/>
          <p:nvPr userDrawn="1"/>
        </p:nvSpPr>
        <p:spPr>
          <a:xfrm>
            <a:off x="0" y="0"/>
            <a:ext cx="12192000" cy="61066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CB4EE5C-CBF1-48C2-9111-7AF141DC059D}"/>
              </a:ext>
            </a:extLst>
          </p:cNvPr>
          <p:cNvGrpSpPr/>
          <p:nvPr userDrawn="1"/>
        </p:nvGrpSpPr>
        <p:grpSpPr>
          <a:xfrm>
            <a:off x="3751325" y="1373534"/>
            <a:ext cx="4689351" cy="1689100"/>
            <a:chOff x="271463" y="2852738"/>
            <a:chExt cx="3190876" cy="1149350"/>
          </a:xfrm>
        </p:grpSpPr>
        <p:sp>
          <p:nvSpPr>
            <p:cNvPr id="40" name="Freeform 6">
              <a:extLst>
                <a:ext uri="{FF2B5EF4-FFF2-40B4-BE49-F238E27FC236}">
                  <a16:creationId xmlns:a16="http://schemas.microsoft.com/office/drawing/2014/main" id="{80DC613D-8F28-4356-9AE2-4B01CAD6F54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25389CD5-8A7A-4E07-8890-BA09512461C6}"/>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57CD6AE5-1C17-4916-ABDE-B2D11320C0AB}"/>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985F11E2-F842-41CA-9AF1-5287558B506C}"/>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B0E5ECB3-F85C-46BC-B46B-3B8A9FE93BC0}"/>
                </a:ext>
              </a:extLst>
            </p:cNvPr>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981DB8D8-7921-42FD-BC22-C65AD4B022CA}"/>
              </a:ext>
            </a:extLst>
          </p:cNvPr>
          <p:cNvGrpSpPr/>
          <p:nvPr userDrawn="1"/>
        </p:nvGrpSpPr>
        <p:grpSpPr>
          <a:xfrm>
            <a:off x="3364707" y="3905597"/>
            <a:ext cx="5462587" cy="1034628"/>
            <a:chOff x="4252913" y="4551363"/>
            <a:chExt cx="7040562" cy="1333500"/>
          </a:xfrm>
        </p:grpSpPr>
        <p:sp>
          <p:nvSpPr>
            <p:cNvPr id="5" name="Rectangle 12">
              <a:extLst>
                <a:ext uri="{FF2B5EF4-FFF2-40B4-BE49-F238E27FC236}">
                  <a16:creationId xmlns:a16="http://schemas.microsoft.com/office/drawing/2014/main" id="{00CC96BC-4DA8-479D-87E6-C4E04952DE55}"/>
                </a:ext>
              </a:extLst>
            </p:cNvPr>
            <p:cNvSpPr>
              <a:spLocks noChangeArrowheads="1"/>
            </p:cNvSpPr>
            <p:nvPr userDrawn="1"/>
          </p:nvSpPr>
          <p:spPr bwMode="auto">
            <a:xfrm>
              <a:off x="4252913" y="4551363"/>
              <a:ext cx="28575" cy="13335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 name="Rectangle 13">
              <a:extLst>
                <a:ext uri="{FF2B5EF4-FFF2-40B4-BE49-F238E27FC236}">
                  <a16:creationId xmlns:a16="http://schemas.microsoft.com/office/drawing/2014/main" id="{6D87A060-163D-464D-9776-AB1C8145BC00}"/>
                </a:ext>
              </a:extLst>
            </p:cNvPr>
            <p:cNvSpPr>
              <a:spLocks noChangeArrowheads="1"/>
            </p:cNvSpPr>
            <p:nvPr userDrawn="1"/>
          </p:nvSpPr>
          <p:spPr bwMode="auto">
            <a:xfrm>
              <a:off x="11264900" y="4551363"/>
              <a:ext cx="28575" cy="13335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 name="Freeform 14">
              <a:extLst>
                <a:ext uri="{FF2B5EF4-FFF2-40B4-BE49-F238E27FC236}">
                  <a16:creationId xmlns:a16="http://schemas.microsoft.com/office/drawing/2014/main" id="{178870DD-1F10-460E-BF01-C0295B1366F8}"/>
                </a:ext>
              </a:extLst>
            </p:cNvPr>
            <p:cNvSpPr>
              <a:spLocks/>
            </p:cNvSpPr>
            <p:nvPr userDrawn="1"/>
          </p:nvSpPr>
          <p:spPr bwMode="auto">
            <a:xfrm>
              <a:off x="4714875" y="4765676"/>
              <a:ext cx="250825" cy="396875"/>
            </a:xfrm>
            <a:custGeom>
              <a:avLst/>
              <a:gdLst>
                <a:gd name="T0" fmla="*/ 88 w 158"/>
                <a:gd name="T1" fmla="*/ 0 h 250"/>
                <a:gd name="T2" fmla="*/ 114 w 158"/>
                <a:gd name="T3" fmla="*/ 3 h 250"/>
                <a:gd name="T4" fmla="*/ 137 w 158"/>
                <a:gd name="T5" fmla="*/ 10 h 250"/>
                <a:gd name="T6" fmla="*/ 156 w 158"/>
                <a:gd name="T7" fmla="*/ 26 h 250"/>
                <a:gd name="T8" fmla="*/ 130 w 158"/>
                <a:gd name="T9" fmla="*/ 52 h 250"/>
                <a:gd name="T10" fmla="*/ 114 w 158"/>
                <a:gd name="T11" fmla="*/ 35 h 250"/>
                <a:gd name="T12" fmla="*/ 88 w 158"/>
                <a:gd name="T13" fmla="*/ 31 h 250"/>
                <a:gd name="T14" fmla="*/ 65 w 158"/>
                <a:gd name="T15" fmla="*/ 33 h 250"/>
                <a:gd name="T16" fmla="*/ 51 w 158"/>
                <a:gd name="T17" fmla="*/ 42 h 250"/>
                <a:gd name="T18" fmla="*/ 44 w 158"/>
                <a:gd name="T19" fmla="*/ 54 h 250"/>
                <a:gd name="T20" fmla="*/ 41 w 158"/>
                <a:gd name="T21" fmla="*/ 66 h 250"/>
                <a:gd name="T22" fmla="*/ 46 w 158"/>
                <a:gd name="T23" fmla="*/ 84 h 250"/>
                <a:gd name="T24" fmla="*/ 55 w 158"/>
                <a:gd name="T25" fmla="*/ 94 h 250"/>
                <a:gd name="T26" fmla="*/ 72 w 158"/>
                <a:gd name="T27" fmla="*/ 103 h 250"/>
                <a:gd name="T28" fmla="*/ 90 w 158"/>
                <a:gd name="T29" fmla="*/ 110 h 250"/>
                <a:gd name="T30" fmla="*/ 109 w 158"/>
                <a:gd name="T31" fmla="*/ 115 h 250"/>
                <a:gd name="T32" fmla="*/ 128 w 158"/>
                <a:gd name="T33" fmla="*/ 124 h 250"/>
                <a:gd name="T34" fmla="*/ 144 w 158"/>
                <a:gd name="T35" fmla="*/ 136 h 250"/>
                <a:gd name="T36" fmla="*/ 156 w 158"/>
                <a:gd name="T37" fmla="*/ 152 h 250"/>
                <a:gd name="T38" fmla="*/ 158 w 158"/>
                <a:gd name="T39" fmla="*/ 178 h 250"/>
                <a:gd name="T40" fmla="*/ 156 w 158"/>
                <a:gd name="T41" fmla="*/ 203 h 250"/>
                <a:gd name="T42" fmla="*/ 144 w 158"/>
                <a:gd name="T43" fmla="*/ 222 h 250"/>
                <a:gd name="T44" fmla="*/ 125 w 158"/>
                <a:gd name="T45" fmla="*/ 238 h 250"/>
                <a:gd name="T46" fmla="*/ 102 w 158"/>
                <a:gd name="T47" fmla="*/ 248 h 250"/>
                <a:gd name="T48" fmla="*/ 76 w 158"/>
                <a:gd name="T49" fmla="*/ 250 h 250"/>
                <a:gd name="T50" fmla="*/ 46 w 158"/>
                <a:gd name="T51" fmla="*/ 248 h 250"/>
                <a:gd name="T52" fmla="*/ 21 w 158"/>
                <a:gd name="T53" fmla="*/ 236 h 250"/>
                <a:gd name="T54" fmla="*/ 0 w 158"/>
                <a:gd name="T55" fmla="*/ 217 h 250"/>
                <a:gd name="T56" fmla="*/ 28 w 158"/>
                <a:gd name="T57" fmla="*/ 194 h 250"/>
                <a:gd name="T58" fmla="*/ 41 w 158"/>
                <a:gd name="T59" fmla="*/ 210 h 250"/>
                <a:gd name="T60" fmla="*/ 58 w 158"/>
                <a:gd name="T61" fmla="*/ 217 h 250"/>
                <a:gd name="T62" fmla="*/ 76 w 158"/>
                <a:gd name="T63" fmla="*/ 220 h 250"/>
                <a:gd name="T64" fmla="*/ 93 w 158"/>
                <a:gd name="T65" fmla="*/ 217 h 250"/>
                <a:gd name="T66" fmla="*/ 109 w 158"/>
                <a:gd name="T67" fmla="*/ 210 h 250"/>
                <a:gd name="T68" fmla="*/ 121 w 158"/>
                <a:gd name="T69" fmla="*/ 199 h 250"/>
                <a:gd name="T70" fmla="*/ 125 w 158"/>
                <a:gd name="T71" fmla="*/ 180 h 250"/>
                <a:gd name="T72" fmla="*/ 121 w 158"/>
                <a:gd name="T73" fmla="*/ 166 h 250"/>
                <a:gd name="T74" fmla="*/ 109 w 158"/>
                <a:gd name="T75" fmla="*/ 154 h 250"/>
                <a:gd name="T76" fmla="*/ 95 w 158"/>
                <a:gd name="T77" fmla="*/ 147 h 250"/>
                <a:gd name="T78" fmla="*/ 76 w 158"/>
                <a:gd name="T79" fmla="*/ 140 h 250"/>
                <a:gd name="T80" fmla="*/ 55 w 158"/>
                <a:gd name="T81" fmla="*/ 133 h 250"/>
                <a:gd name="T82" fmla="*/ 37 w 158"/>
                <a:gd name="T83" fmla="*/ 126 h 250"/>
                <a:gd name="T84" fmla="*/ 23 w 158"/>
                <a:gd name="T85" fmla="*/ 112 h 250"/>
                <a:gd name="T86" fmla="*/ 11 w 158"/>
                <a:gd name="T87" fmla="*/ 94 h 250"/>
                <a:gd name="T88" fmla="*/ 7 w 158"/>
                <a:gd name="T89" fmla="*/ 66 h 250"/>
                <a:gd name="T90" fmla="*/ 9 w 158"/>
                <a:gd name="T91" fmla="*/ 49 h 250"/>
                <a:gd name="T92" fmla="*/ 18 w 158"/>
                <a:gd name="T93" fmla="*/ 31 h 250"/>
                <a:gd name="T94" fmla="*/ 35 w 158"/>
                <a:gd name="T95" fmla="*/ 14 h 250"/>
                <a:gd name="T96" fmla="*/ 58 w 158"/>
                <a:gd name="T97" fmla="*/ 3 h 250"/>
                <a:gd name="T98" fmla="*/ 88 w 158"/>
                <a:gd name="T9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250">
                  <a:moveTo>
                    <a:pt x="88" y="0"/>
                  </a:moveTo>
                  <a:lnTo>
                    <a:pt x="114" y="3"/>
                  </a:lnTo>
                  <a:lnTo>
                    <a:pt x="137" y="10"/>
                  </a:lnTo>
                  <a:lnTo>
                    <a:pt x="156" y="26"/>
                  </a:lnTo>
                  <a:lnTo>
                    <a:pt x="130" y="52"/>
                  </a:lnTo>
                  <a:lnTo>
                    <a:pt x="114" y="35"/>
                  </a:lnTo>
                  <a:lnTo>
                    <a:pt x="88" y="31"/>
                  </a:lnTo>
                  <a:lnTo>
                    <a:pt x="65" y="33"/>
                  </a:lnTo>
                  <a:lnTo>
                    <a:pt x="51" y="42"/>
                  </a:lnTo>
                  <a:lnTo>
                    <a:pt x="44" y="54"/>
                  </a:lnTo>
                  <a:lnTo>
                    <a:pt x="41" y="66"/>
                  </a:lnTo>
                  <a:lnTo>
                    <a:pt x="46" y="84"/>
                  </a:lnTo>
                  <a:lnTo>
                    <a:pt x="55" y="94"/>
                  </a:lnTo>
                  <a:lnTo>
                    <a:pt x="72" y="103"/>
                  </a:lnTo>
                  <a:lnTo>
                    <a:pt x="90" y="110"/>
                  </a:lnTo>
                  <a:lnTo>
                    <a:pt x="109" y="115"/>
                  </a:lnTo>
                  <a:lnTo>
                    <a:pt x="128" y="124"/>
                  </a:lnTo>
                  <a:lnTo>
                    <a:pt x="144" y="136"/>
                  </a:lnTo>
                  <a:lnTo>
                    <a:pt x="156" y="152"/>
                  </a:lnTo>
                  <a:lnTo>
                    <a:pt x="158" y="178"/>
                  </a:lnTo>
                  <a:lnTo>
                    <a:pt x="156" y="203"/>
                  </a:lnTo>
                  <a:lnTo>
                    <a:pt x="144" y="222"/>
                  </a:lnTo>
                  <a:lnTo>
                    <a:pt x="125" y="238"/>
                  </a:lnTo>
                  <a:lnTo>
                    <a:pt x="102" y="248"/>
                  </a:lnTo>
                  <a:lnTo>
                    <a:pt x="76" y="250"/>
                  </a:lnTo>
                  <a:lnTo>
                    <a:pt x="46" y="248"/>
                  </a:lnTo>
                  <a:lnTo>
                    <a:pt x="21" y="236"/>
                  </a:lnTo>
                  <a:lnTo>
                    <a:pt x="0" y="217"/>
                  </a:lnTo>
                  <a:lnTo>
                    <a:pt x="28" y="194"/>
                  </a:lnTo>
                  <a:lnTo>
                    <a:pt x="41" y="210"/>
                  </a:lnTo>
                  <a:lnTo>
                    <a:pt x="58" y="217"/>
                  </a:lnTo>
                  <a:lnTo>
                    <a:pt x="76" y="220"/>
                  </a:lnTo>
                  <a:lnTo>
                    <a:pt x="93" y="217"/>
                  </a:lnTo>
                  <a:lnTo>
                    <a:pt x="109" y="210"/>
                  </a:lnTo>
                  <a:lnTo>
                    <a:pt x="121" y="199"/>
                  </a:lnTo>
                  <a:lnTo>
                    <a:pt x="125" y="180"/>
                  </a:lnTo>
                  <a:lnTo>
                    <a:pt x="121" y="166"/>
                  </a:lnTo>
                  <a:lnTo>
                    <a:pt x="109" y="154"/>
                  </a:lnTo>
                  <a:lnTo>
                    <a:pt x="95" y="147"/>
                  </a:lnTo>
                  <a:lnTo>
                    <a:pt x="76" y="140"/>
                  </a:lnTo>
                  <a:lnTo>
                    <a:pt x="55" y="133"/>
                  </a:lnTo>
                  <a:lnTo>
                    <a:pt x="37" y="126"/>
                  </a:lnTo>
                  <a:lnTo>
                    <a:pt x="23" y="112"/>
                  </a:lnTo>
                  <a:lnTo>
                    <a:pt x="11" y="94"/>
                  </a:lnTo>
                  <a:lnTo>
                    <a:pt x="7" y="66"/>
                  </a:lnTo>
                  <a:lnTo>
                    <a:pt x="9" y="49"/>
                  </a:lnTo>
                  <a:lnTo>
                    <a:pt x="18" y="31"/>
                  </a:lnTo>
                  <a:lnTo>
                    <a:pt x="35" y="14"/>
                  </a:lnTo>
                  <a:lnTo>
                    <a:pt x="58" y="3"/>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 name="Freeform 15">
              <a:extLst>
                <a:ext uri="{FF2B5EF4-FFF2-40B4-BE49-F238E27FC236}">
                  <a16:creationId xmlns:a16="http://schemas.microsoft.com/office/drawing/2014/main" id="{F79E3EF8-75A2-4972-91E3-048106FE4E33}"/>
                </a:ext>
              </a:extLst>
            </p:cNvPr>
            <p:cNvSpPr>
              <a:spLocks/>
            </p:cNvSpPr>
            <p:nvPr userDrawn="1"/>
          </p:nvSpPr>
          <p:spPr bwMode="auto">
            <a:xfrm>
              <a:off x="5043488" y="4773613"/>
              <a:ext cx="254000" cy="381000"/>
            </a:xfrm>
            <a:custGeom>
              <a:avLst/>
              <a:gdLst>
                <a:gd name="T0" fmla="*/ 0 w 160"/>
                <a:gd name="T1" fmla="*/ 0 h 240"/>
                <a:gd name="T2" fmla="*/ 153 w 160"/>
                <a:gd name="T3" fmla="*/ 0 h 240"/>
                <a:gd name="T4" fmla="*/ 153 w 160"/>
                <a:gd name="T5" fmla="*/ 30 h 240"/>
                <a:gd name="T6" fmla="*/ 32 w 160"/>
                <a:gd name="T7" fmla="*/ 30 h 240"/>
                <a:gd name="T8" fmla="*/ 32 w 160"/>
                <a:gd name="T9" fmla="*/ 103 h 240"/>
                <a:gd name="T10" fmla="*/ 146 w 160"/>
                <a:gd name="T11" fmla="*/ 103 h 240"/>
                <a:gd name="T12" fmla="*/ 146 w 160"/>
                <a:gd name="T13" fmla="*/ 133 h 240"/>
                <a:gd name="T14" fmla="*/ 32 w 160"/>
                <a:gd name="T15" fmla="*/ 133 h 240"/>
                <a:gd name="T16" fmla="*/ 32 w 160"/>
                <a:gd name="T17" fmla="*/ 210 h 240"/>
                <a:gd name="T18" fmla="*/ 160 w 160"/>
                <a:gd name="T19" fmla="*/ 210 h 240"/>
                <a:gd name="T20" fmla="*/ 160 w 160"/>
                <a:gd name="T21" fmla="*/ 240 h 240"/>
                <a:gd name="T22" fmla="*/ 0 w 160"/>
                <a:gd name="T23" fmla="*/ 240 h 240"/>
                <a:gd name="T24" fmla="*/ 0 w 160"/>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0">
                  <a:moveTo>
                    <a:pt x="0" y="0"/>
                  </a:moveTo>
                  <a:lnTo>
                    <a:pt x="153" y="0"/>
                  </a:lnTo>
                  <a:lnTo>
                    <a:pt x="153" y="30"/>
                  </a:lnTo>
                  <a:lnTo>
                    <a:pt x="32" y="30"/>
                  </a:lnTo>
                  <a:lnTo>
                    <a:pt x="32" y="103"/>
                  </a:lnTo>
                  <a:lnTo>
                    <a:pt x="146" y="103"/>
                  </a:lnTo>
                  <a:lnTo>
                    <a:pt x="146" y="133"/>
                  </a:lnTo>
                  <a:lnTo>
                    <a:pt x="32" y="133"/>
                  </a:lnTo>
                  <a:lnTo>
                    <a:pt x="32" y="210"/>
                  </a:lnTo>
                  <a:lnTo>
                    <a:pt x="160" y="210"/>
                  </a:lnTo>
                  <a:lnTo>
                    <a:pt x="160"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 name="Freeform 16">
              <a:extLst>
                <a:ext uri="{FF2B5EF4-FFF2-40B4-BE49-F238E27FC236}">
                  <a16:creationId xmlns:a16="http://schemas.microsoft.com/office/drawing/2014/main" id="{67DD1A5C-D1B9-46AF-924C-131E9060ABBA}"/>
                </a:ext>
              </a:extLst>
            </p:cNvPr>
            <p:cNvSpPr>
              <a:spLocks/>
            </p:cNvSpPr>
            <p:nvPr userDrawn="1"/>
          </p:nvSpPr>
          <p:spPr bwMode="auto">
            <a:xfrm>
              <a:off x="5335588" y="4765676"/>
              <a:ext cx="339725" cy="396875"/>
            </a:xfrm>
            <a:custGeom>
              <a:avLst/>
              <a:gdLst>
                <a:gd name="T0" fmla="*/ 125 w 214"/>
                <a:gd name="T1" fmla="*/ 0 h 250"/>
                <a:gd name="T2" fmla="*/ 156 w 214"/>
                <a:gd name="T3" fmla="*/ 3 h 250"/>
                <a:gd name="T4" fmla="*/ 186 w 214"/>
                <a:gd name="T5" fmla="*/ 17 h 250"/>
                <a:gd name="T6" fmla="*/ 209 w 214"/>
                <a:gd name="T7" fmla="*/ 38 h 250"/>
                <a:gd name="T8" fmla="*/ 181 w 214"/>
                <a:gd name="T9" fmla="*/ 56 h 250"/>
                <a:gd name="T10" fmla="*/ 165 w 214"/>
                <a:gd name="T11" fmla="*/ 42 h 250"/>
                <a:gd name="T12" fmla="*/ 146 w 214"/>
                <a:gd name="T13" fmla="*/ 33 h 250"/>
                <a:gd name="T14" fmla="*/ 123 w 214"/>
                <a:gd name="T15" fmla="*/ 31 h 250"/>
                <a:gd name="T16" fmla="*/ 95 w 214"/>
                <a:gd name="T17" fmla="*/ 35 h 250"/>
                <a:gd name="T18" fmla="*/ 69 w 214"/>
                <a:gd name="T19" fmla="*/ 49 h 250"/>
                <a:gd name="T20" fmla="*/ 51 w 214"/>
                <a:gd name="T21" fmla="*/ 70 h 250"/>
                <a:gd name="T22" fmla="*/ 39 w 214"/>
                <a:gd name="T23" fmla="*/ 96 h 250"/>
                <a:gd name="T24" fmla="*/ 34 w 214"/>
                <a:gd name="T25" fmla="*/ 126 h 250"/>
                <a:gd name="T26" fmla="*/ 39 w 214"/>
                <a:gd name="T27" fmla="*/ 157 h 250"/>
                <a:gd name="T28" fmla="*/ 51 w 214"/>
                <a:gd name="T29" fmla="*/ 182 h 250"/>
                <a:gd name="T30" fmla="*/ 69 w 214"/>
                <a:gd name="T31" fmla="*/ 201 h 250"/>
                <a:gd name="T32" fmla="*/ 93 w 214"/>
                <a:gd name="T33" fmla="*/ 215 h 250"/>
                <a:gd name="T34" fmla="*/ 123 w 214"/>
                <a:gd name="T35" fmla="*/ 220 h 250"/>
                <a:gd name="T36" fmla="*/ 149 w 214"/>
                <a:gd name="T37" fmla="*/ 217 h 250"/>
                <a:gd name="T38" fmla="*/ 169 w 214"/>
                <a:gd name="T39" fmla="*/ 206 h 250"/>
                <a:gd name="T40" fmla="*/ 186 w 214"/>
                <a:gd name="T41" fmla="*/ 189 h 250"/>
                <a:gd name="T42" fmla="*/ 214 w 214"/>
                <a:gd name="T43" fmla="*/ 208 h 250"/>
                <a:gd name="T44" fmla="*/ 207 w 214"/>
                <a:gd name="T45" fmla="*/ 217 h 250"/>
                <a:gd name="T46" fmla="*/ 195 w 214"/>
                <a:gd name="T47" fmla="*/ 229 h 250"/>
                <a:gd name="T48" fmla="*/ 176 w 214"/>
                <a:gd name="T49" fmla="*/ 238 h 250"/>
                <a:gd name="T50" fmla="*/ 153 w 214"/>
                <a:gd name="T51" fmla="*/ 248 h 250"/>
                <a:gd name="T52" fmla="*/ 123 w 214"/>
                <a:gd name="T53" fmla="*/ 250 h 250"/>
                <a:gd name="T54" fmla="*/ 88 w 214"/>
                <a:gd name="T55" fmla="*/ 245 h 250"/>
                <a:gd name="T56" fmla="*/ 58 w 214"/>
                <a:gd name="T57" fmla="*/ 231 h 250"/>
                <a:gd name="T58" fmla="*/ 32 w 214"/>
                <a:gd name="T59" fmla="*/ 213 h 250"/>
                <a:gd name="T60" fmla="*/ 16 w 214"/>
                <a:gd name="T61" fmla="*/ 187 h 250"/>
                <a:gd name="T62" fmla="*/ 4 w 214"/>
                <a:gd name="T63" fmla="*/ 157 h 250"/>
                <a:gd name="T64" fmla="*/ 0 w 214"/>
                <a:gd name="T65" fmla="*/ 126 h 250"/>
                <a:gd name="T66" fmla="*/ 7 w 214"/>
                <a:gd name="T67" fmla="*/ 84 h 250"/>
                <a:gd name="T68" fmla="*/ 23 w 214"/>
                <a:gd name="T69" fmla="*/ 49 h 250"/>
                <a:gd name="T70" fmla="*/ 48 w 214"/>
                <a:gd name="T71" fmla="*/ 24 h 250"/>
                <a:gd name="T72" fmla="*/ 83 w 214"/>
                <a:gd name="T73" fmla="*/ 5 h 250"/>
                <a:gd name="T74" fmla="*/ 125 w 214"/>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50">
                  <a:moveTo>
                    <a:pt x="125" y="0"/>
                  </a:moveTo>
                  <a:lnTo>
                    <a:pt x="156" y="3"/>
                  </a:lnTo>
                  <a:lnTo>
                    <a:pt x="186" y="17"/>
                  </a:lnTo>
                  <a:lnTo>
                    <a:pt x="209" y="38"/>
                  </a:lnTo>
                  <a:lnTo>
                    <a:pt x="181" y="56"/>
                  </a:lnTo>
                  <a:lnTo>
                    <a:pt x="165" y="42"/>
                  </a:lnTo>
                  <a:lnTo>
                    <a:pt x="146" y="33"/>
                  </a:lnTo>
                  <a:lnTo>
                    <a:pt x="123" y="31"/>
                  </a:lnTo>
                  <a:lnTo>
                    <a:pt x="95" y="35"/>
                  </a:lnTo>
                  <a:lnTo>
                    <a:pt x="69" y="49"/>
                  </a:lnTo>
                  <a:lnTo>
                    <a:pt x="51" y="70"/>
                  </a:lnTo>
                  <a:lnTo>
                    <a:pt x="39" y="96"/>
                  </a:lnTo>
                  <a:lnTo>
                    <a:pt x="34" y="126"/>
                  </a:lnTo>
                  <a:lnTo>
                    <a:pt x="39" y="157"/>
                  </a:lnTo>
                  <a:lnTo>
                    <a:pt x="51" y="182"/>
                  </a:lnTo>
                  <a:lnTo>
                    <a:pt x="69" y="201"/>
                  </a:lnTo>
                  <a:lnTo>
                    <a:pt x="93" y="215"/>
                  </a:lnTo>
                  <a:lnTo>
                    <a:pt x="123" y="220"/>
                  </a:lnTo>
                  <a:lnTo>
                    <a:pt x="149" y="217"/>
                  </a:lnTo>
                  <a:lnTo>
                    <a:pt x="169" y="206"/>
                  </a:lnTo>
                  <a:lnTo>
                    <a:pt x="186" y="189"/>
                  </a:lnTo>
                  <a:lnTo>
                    <a:pt x="214" y="208"/>
                  </a:lnTo>
                  <a:lnTo>
                    <a:pt x="207" y="217"/>
                  </a:lnTo>
                  <a:lnTo>
                    <a:pt x="195" y="229"/>
                  </a:lnTo>
                  <a:lnTo>
                    <a:pt x="176" y="238"/>
                  </a:lnTo>
                  <a:lnTo>
                    <a:pt x="153" y="248"/>
                  </a:lnTo>
                  <a:lnTo>
                    <a:pt x="123" y="250"/>
                  </a:lnTo>
                  <a:lnTo>
                    <a:pt x="88" y="245"/>
                  </a:lnTo>
                  <a:lnTo>
                    <a:pt x="58" y="231"/>
                  </a:lnTo>
                  <a:lnTo>
                    <a:pt x="32" y="213"/>
                  </a:lnTo>
                  <a:lnTo>
                    <a:pt x="16" y="187"/>
                  </a:lnTo>
                  <a:lnTo>
                    <a:pt x="4" y="157"/>
                  </a:lnTo>
                  <a:lnTo>
                    <a:pt x="0" y="126"/>
                  </a:lnTo>
                  <a:lnTo>
                    <a:pt x="7" y="84"/>
                  </a:lnTo>
                  <a:lnTo>
                    <a:pt x="23" y="49"/>
                  </a:lnTo>
                  <a:lnTo>
                    <a:pt x="48" y="24"/>
                  </a:lnTo>
                  <a:lnTo>
                    <a:pt x="83"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 name="Freeform 17">
              <a:extLst>
                <a:ext uri="{FF2B5EF4-FFF2-40B4-BE49-F238E27FC236}">
                  <a16:creationId xmlns:a16="http://schemas.microsoft.com/office/drawing/2014/main" id="{8DD091C3-AD23-4B73-B114-AAB4BAB7A46B}"/>
                </a:ext>
              </a:extLst>
            </p:cNvPr>
            <p:cNvSpPr>
              <a:spLocks/>
            </p:cNvSpPr>
            <p:nvPr userDrawn="1"/>
          </p:nvSpPr>
          <p:spPr bwMode="auto">
            <a:xfrm>
              <a:off x="5719763" y="4773613"/>
              <a:ext cx="290513" cy="388938"/>
            </a:xfrm>
            <a:custGeom>
              <a:avLst/>
              <a:gdLst>
                <a:gd name="T0" fmla="*/ 0 w 183"/>
                <a:gd name="T1" fmla="*/ 0 h 245"/>
                <a:gd name="T2" fmla="*/ 32 w 183"/>
                <a:gd name="T3" fmla="*/ 0 h 245"/>
                <a:gd name="T4" fmla="*/ 32 w 183"/>
                <a:gd name="T5" fmla="*/ 147 h 245"/>
                <a:gd name="T6" fmla="*/ 35 w 183"/>
                <a:gd name="T7" fmla="*/ 166 h 245"/>
                <a:gd name="T8" fmla="*/ 39 w 183"/>
                <a:gd name="T9" fmla="*/ 184 h 245"/>
                <a:gd name="T10" fmla="*/ 51 w 183"/>
                <a:gd name="T11" fmla="*/ 201 h 245"/>
                <a:gd name="T12" fmla="*/ 67 w 183"/>
                <a:gd name="T13" fmla="*/ 212 h 245"/>
                <a:gd name="T14" fmla="*/ 93 w 183"/>
                <a:gd name="T15" fmla="*/ 215 h 245"/>
                <a:gd name="T16" fmla="*/ 116 w 183"/>
                <a:gd name="T17" fmla="*/ 212 h 245"/>
                <a:gd name="T18" fmla="*/ 132 w 183"/>
                <a:gd name="T19" fmla="*/ 201 h 245"/>
                <a:gd name="T20" fmla="*/ 144 w 183"/>
                <a:gd name="T21" fmla="*/ 184 h 245"/>
                <a:gd name="T22" fmla="*/ 151 w 183"/>
                <a:gd name="T23" fmla="*/ 166 h 245"/>
                <a:gd name="T24" fmla="*/ 151 w 183"/>
                <a:gd name="T25" fmla="*/ 147 h 245"/>
                <a:gd name="T26" fmla="*/ 151 w 183"/>
                <a:gd name="T27" fmla="*/ 0 h 245"/>
                <a:gd name="T28" fmla="*/ 183 w 183"/>
                <a:gd name="T29" fmla="*/ 0 h 245"/>
                <a:gd name="T30" fmla="*/ 183 w 183"/>
                <a:gd name="T31" fmla="*/ 152 h 245"/>
                <a:gd name="T32" fmla="*/ 179 w 183"/>
                <a:gd name="T33" fmla="*/ 184 h 245"/>
                <a:gd name="T34" fmla="*/ 167 w 183"/>
                <a:gd name="T35" fmla="*/ 210 h 245"/>
                <a:gd name="T36" fmla="*/ 146 w 183"/>
                <a:gd name="T37" fmla="*/ 229 h 245"/>
                <a:gd name="T38" fmla="*/ 121 w 183"/>
                <a:gd name="T39" fmla="*/ 240 h 245"/>
                <a:gd name="T40" fmla="*/ 93 w 183"/>
                <a:gd name="T41" fmla="*/ 245 h 245"/>
                <a:gd name="T42" fmla="*/ 62 w 183"/>
                <a:gd name="T43" fmla="*/ 240 h 245"/>
                <a:gd name="T44" fmla="*/ 37 w 183"/>
                <a:gd name="T45" fmla="*/ 229 h 245"/>
                <a:gd name="T46" fmla="*/ 16 w 183"/>
                <a:gd name="T47" fmla="*/ 210 h 245"/>
                <a:gd name="T48" fmla="*/ 4 w 183"/>
                <a:gd name="T49" fmla="*/ 184 h 245"/>
                <a:gd name="T50" fmla="*/ 0 w 183"/>
                <a:gd name="T51" fmla="*/ 152 h 245"/>
                <a:gd name="T52" fmla="*/ 0 w 183"/>
                <a:gd name="T5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3" h="245">
                  <a:moveTo>
                    <a:pt x="0" y="0"/>
                  </a:moveTo>
                  <a:lnTo>
                    <a:pt x="32" y="0"/>
                  </a:lnTo>
                  <a:lnTo>
                    <a:pt x="32" y="147"/>
                  </a:lnTo>
                  <a:lnTo>
                    <a:pt x="35" y="166"/>
                  </a:lnTo>
                  <a:lnTo>
                    <a:pt x="39" y="184"/>
                  </a:lnTo>
                  <a:lnTo>
                    <a:pt x="51" y="201"/>
                  </a:lnTo>
                  <a:lnTo>
                    <a:pt x="67" y="212"/>
                  </a:lnTo>
                  <a:lnTo>
                    <a:pt x="93" y="215"/>
                  </a:lnTo>
                  <a:lnTo>
                    <a:pt x="116" y="212"/>
                  </a:lnTo>
                  <a:lnTo>
                    <a:pt x="132" y="201"/>
                  </a:lnTo>
                  <a:lnTo>
                    <a:pt x="144" y="184"/>
                  </a:lnTo>
                  <a:lnTo>
                    <a:pt x="151" y="166"/>
                  </a:lnTo>
                  <a:lnTo>
                    <a:pt x="151" y="147"/>
                  </a:lnTo>
                  <a:lnTo>
                    <a:pt x="151" y="0"/>
                  </a:lnTo>
                  <a:lnTo>
                    <a:pt x="183" y="0"/>
                  </a:lnTo>
                  <a:lnTo>
                    <a:pt x="183" y="152"/>
                  </a:lnTo>
                  <a:lnTo>
                    <a:pt x="179" y="184"/>
                  </a:lnTo>
                  <a:lnTo>
                    <a:pt x="167" y="210"/>
                  </a:lnTo>
                  <a:lnTo>
                    <a:pt x="146" y="229"/>
                  </a:lnTo>
                  <a:lnTo>
                    <a:pt x="121" y="240"/>
                  </a:lnTo>
                  <a:lnTo>
                    <a:pt x="93" y="245"/>
                  </a:lnTo>
                  <a:lnTo>
                    <a:pt x="62" y="240"/>
                  </a:lnTo>
                  <a:lnTo>
                    <a:pt x="37" y="229"/>
                  </a:lnTo>
                  <a:lnTo>
                    <a:pt x="16" y="210"/>
                  </a:lnTo>
                  <a:lnTo>
                    <a:pt x="4" y="184"/>
                  </a:lnTo>
                  <a:lnTo>
                    <a:pt x="0" y="152"/>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1" name="Freeform 18">
              <a:extLst>
                <a:ext uri="{FF2B5EF4-FFF2-40B4-BE49-F238E27FC236}">
                  <a16:creationId xmlns:a16="http://schemas.microsoft.com/office/drawing/2014/main" id="{10EEE44F-F515-49DE-81E8-EF93A352EB88}"/>
                </a:ext>
              </a:extLst>
            </p:cNvPr>
            <p:cNvSpPr>
              <a:spLocks noEditPoints="1"/>
            </p:cNvSpPr>
            <p:nvPr userDrawn="1"/>
          </p:nvSpPr>
          <p:spPr bwMode="auto">
            <a:xfrm>
              <a:off x="6103938" y="4773613"/>
              <a:ext cx="269875" cy="381000"/>
            </a:xfrm>
            <a:custGeom>
              <a:avLst/>
              <a:gdLst>
                <a:gd name="T0" fmla="*/ 32 w 170"/>
                <a:gd name="T1" fmla="*/ 28 h 240"/>
                <a:gd name="T2" fmla="*/ 32 w 170"/>
                <a:gd name="T3" fmla="*/ 105 h 240"/>
                <a:gd name="T4" fmla="*/ 74 w 170"/>
                <a:gd name="T5" fmla="*/ 105 h 240"/>
                <a:gd name="T6" fmla="*/ 88 w 170"/>
                <a:gd name="T7" fmla="*/ 105 h 240"/>
                <a:gd name="T8" fmla="*/ 102 w 170"/>
                <a:gd name="T9" fmla="*/ 103 h 240"/>
                <a:gd name="T10" fmla="*/ 114 w 170"/>
                <a:gd name="T11" fmla="*/ 96 h 240"/>
                <a:gd name="T12" fmla="*/ 123 w 170"/>
                <a:gd name="T13" fmla="*/ 84 h 240"/>
                <a:gd name="T14" fmla="*/ 125 w 170"/>
                <a:gd name="T15" fmla="*/ 68 h 240"/>
                <a:gd name="T16" fmla="*/ 123 w 170"/>
                <a:gd name="T17" fmla="*/ 51 h 240"/>
                <a:gd name="T18" fmla="*/ 114 w 170"/>
                <a:gd name="T19" fmla="*/ 40 h 240"/>
                <a:gd name="T20" fmla="*/ 102 w 170"/>
                <a:gd name="T21" fmla="*/ 33 h 240"/>
                <a:gd name="T22" fmla="*/ 88 w 170"/>
                <a:gd name="T23" fmla="*/ 30 h 240"/>
                <a:gd name="T24" fmla="*/ 74 w 170"/>
                <a:gd name="T25" fmla="*/ 28 h 240"/>
                <a:gd name="T26" fmla="*/ 32 w 170"/>
                <a:gd name="T27" fmla="*/ 28 h 240"/>
                <a:gd name="T28" fmla="*/ 0 w 170"/>
                <a:gd name="T29" fmla="*/ 0 h 240"/>
                <a:gd name="T30" fmla="*/ 83 w 170"/>
                <a:gd name="T31" fmla="*/ 0 h 240"/>
                <a:gd name="T32" fmla="*/ 109 w 170"/>
                <a:gd name="T33" fmla="*/ 2 h 240"/>
                <a:gd name="T34" fmla="*/ 130 w 170"/>
                <a:gd name="T35" fmla="*/ 12 h 240"/>
                <a:gd name="T36" fmla="*/ 144 w 170"/>
                <a:gd name="T37" fmla="*/ 23 h 240"/>
                <a:gd name="T38" fmla="*/ 153 w 170"/>
                <a:gd name="T39" fmla="*/ 37 h 240"/>
                <a:gd name="T40" fmla="*/ 158 w 170"/>
                <a:gd name="T41" fmla="*/ 51 h 240"/>
                <a:gd name="T42" fmla="*/ 160 w 170"/>
                <a:gd name="T43" fmla="*/ 68 h 240"/>
                <a:gd name="T44" fmla="*/ 156 w 170"/>
                <a:gd name="T45" fmla="*/ 89 h 240"/>
                <a:gd name="T46" fmla="*/ 144 w 170"/>
                <a:gd name="T47" fmla="*/ 110 h 240"/>
                <a:gd name="T48" fmla="*/ 125 w 170"/>
                <a:gd name="T49" fmla="*/ 124 h 240"/>
                <a:gd name="T50" fmla="*/ 102 w 170"/>
                <a:gd name="T51" fmla="*/ 131 h 240"/>
                <a:gd name="T52" fmla="*/ 170 w 170"/>
                <a:gd name="T53" fmla="*/ 240 h 240"/>
                <a:gd name="T54" fmla="*/ 128 w 170"/>
                <a:gd name="T55" fmla="*/ 240 h 240"/>
                <a:gd name="T56" fmla="*/ 67 w 170"/>
                <a:gd name="T57" fmla="*/ 135 h 240"/>
                <a:gd name="T58" fmla="*/ 32 w 170"/>
                <a:gd name="T59" fmla="*/ 135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88" y="105"/>
                  </a:lnTo>
                  <a:lnTo>
                    <a:pt x="102" y="103"/>
                  </a:lnTo>
                  <a:lnTo>
                    <a:pt x="114" y="96"/>
                  </a:lnTo>
                  <a:lnTo>
                    <a:pt x="123" y="84"/>
                  </a:lnTo>
                  <a:lnTo>
                    <a:pt x="125" y="68"/>
                  </a:lnTo>
                  <a:lnTo>
                    <a:pt x="123" y="51"/>
                  </a:lnTo>
                  <a:lnTo>
                    <a:pt x="114" y="40"/>
                  </a:lnTo>
                  <a:lnTo>
                    <a:pt x="102" y="33"/>
                  </a:lnTo>
                  <a:lnTo>
                    <a:pt x="88" y="30"/>
                  </a:lnTo>
                  <a:lnTo>
                    <a:pt x="74" y="28"/>
                  </a:lnTo>
                  <a:lnTo>
                    <a:pt x="32" y="28"/>
                  </a:lnTo>
                  <a:close/>
                  <a:moveTo>
                    <a:pt x="0" y="0"/>
                  </a:moveTo>
                  <a:lnTo>
                    <a:pt x="83" y="0"/>
                  </a:lnTo>
                  <a:lnTo>
                    <a:pt x="109" y="2"/>
                  </a:lnTo>
                  <a:lnTo>
                    <a:pt x="130" y="12"/>
                  </a:lnTo>
                  <a:lnTo>
                    <a:pt x="144" y="23"/>
                  </a:lnTo>
                  <a:lnTo>
                    <a:pt x="153" y="37"/>
                  </a:lnTo>
                  <a:lnTo>
                    <a:pt x="158" y="51"/>
                  </a:lnTo>
                  <a:lnTo>
                    <a:pt x="160" y="68"/>
                  </a:lnTo>
                  <a:lnTo>
                    <a:pt x="156" y="89"/>
                  </a:lnTo>
                  <a:lnTo>
                    <a:pt x="144" y="110"/>
                  </a:lnTo>
                  <a:lnTo>
                    <a:pt x="125" y="124"/>
                  </a:lnTo>
                  <a:lnTo>
                    <a:pt x="102" y="131"/>
                  </a:lnTo>
                  <a:lnTo>
                    <a:pt x="170" y="240"/>
                  </a:lnTo>
                  <a:lnTo>
                    <a:pt x="128" y="240"/>
                  </a:lnTo>
                  <a:lnTo>
                    <a:pt x="67" y="135"/>
                  </a:lnTo>
                  <a:lnTo>
                    <a:pt x="32" y="135"/>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2" name="Freeform 19">
              <a:extLst>
                <a:ext uri="{FF2B5EF4-FFF2-40B4-BE49-F238E27FC236}">
                  <a16:creationId xmlns:a16="http://schemas.microsoft.com/office/drawing/2014/main" id="{2348254D-B6B2-402C-86F4-3FEFA3F11BB7}"/>
                </a:ext>
              </a:extLst>
            </p:cNvPr>
            <p:cNvSpPr>
              <a:spLocks/>
            </p:cNvSpPr>
            <p:nvPr userDrawn="1"/>
          </p:nvSpPr>
          <p:spPr bwMode="auto">
            <a:xfrm>
              <a:off x="6427788" y="4773613"/>
              <a:ext cx="255588" cy="381000"/>
            </a:xfrm>
            <a:custGeom>
              <a:avLst/>
              <a:gdLst>
                <a:gd name="T0" fmla="*/ 0 w 161"/>
                <a:gd name="T1" fmla="*/ 0 h 240"/>
                <a:gd name="T2" fmla="*/ 156 w 161"/>
                <a:gd name="T3" fmla="*/ 0 h 240"/>
                <a:gd name="T4" fmla="*/ 156 w 161"/>
                <a:gd name="T5" fmla="*/ 30 h 240"/>
                <a:gd name="T6" fmla="*/ 33 w 161"/>
                <a:gd name="T7" fmla="*/ 30 h 240"/>
                <a:gd name="T8" fmla="*/ 33 w 161"/>
                <a:gd name="T9" fmla="*/ 103 h 240"/>
                <a:gd name="T10" fmla="*/ 147 w 161"/>
                <a:gd name="T11" fmla="*/ 103 h 240"/>
                <a:gd name="T12" fmla="*/ 147 w 161"/>
                <a:gd name="T13" fmla="*/ 133 h 240"/>
                <a:gd name="T14" fmla="*/ 33 w 161"/>
                <a:gd name="T15" fmla="*/ 133 h 240"/>
                <a:gd name="T16" fmla="*/ 33 w 161"/>
                <a:gd name="T17" fmla="*/ 210 h 240"/>
                <a:gd name="T18" fmla="*/ 161 w 161"/>
                <a:gd name="T19" fmla="*/ 210 h 240"/>
                <a:gd name="T20" fmla="*/ 161 w 161"/>
                <a:gd name="T21" fmla="*/ 240 h 240"/>
                <a:gd name="T22" fmla="*/ 0 w 161"/>
                <a:gd name="T23" fmla="*/ 240 h 240"/>
                <a:gd name="T24" fmla="*/ 0 w 161"/>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240">
                  <a:moveTo>
                    <a:pt x="0" y="0"/>
                  </a:moveTo>
                  <a:lnTo>
                    <a:pt x="156" y="0"/>
                  </a:lnTo>
                  <a:lnTo>
                    <a:pt x="156" y="30"/>
                  </a:lnTo>
                  <a:lnTo>
                    <a:pt x="33" y="30"/>
                  </a:lnTo>
                  <a:lnTo>
                    <a:pt x="33" y="103"/>
                  </a:lnTo>
                  <a:lnTo>
                    <a:pt x="147" y="103"/>
                  </a:lnTo>
                  <a:lnTo>
                    <a:pt x="147" y="133"/>
                  </a:lnTo>
                  <a:lnTo>
                    <a:pt x="33" y="133"/>
                  </a:lnTo>
                  <a:lnTo>
                    <a:pt x="33" y="210"/>
                  </a:lnTo>
                  <a:lnTo>
                    <a:pt x="161" y="210"/>
                  </a:lnTo>
                  <a:lnTo>
                    <a:pt x="161"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3" name="Freeform 20">
              <a:extLst>
                <a:ext uri="{FF2B5EF4-FFF2-40B4-BE49-F238E27FC236}">
                  <a16:creationId xmlns:a16="http://schemas.microsoft.com/office/drawing/2014/main" id="{08DE6A05-C7BC-441B-ACBB-A718E14E94E7}"/>
                </a:ext>
              </a:extLst>
            </p:cNvPr>
            <p:cNvSpPr>
              <a:spLocks/>
            </p:cNvSpPr>
            <p:nvPr userDrawn="1"/>
          </p:nvSpPr>
          <p:spPr bwMode="auto">
            <a:xfrm>
              <a:off x="6883400" y="4765676"/>
              <a:ext cx="334963" cy="396875"/>
            </a:xfrm>
            <a:custGeom>
              <a:avLst/>
              <a:gdLst>
                <a:gd name="T0" fmla="*/ 123 w 211"/>
                <a:gd name="T1" fmla="*/ 0 h 250"/>
                <a:gd name="T2" fmla="*/ 156 w 211"/>
                <a:gd name="T3" fmla="*/ 3 h 250"/>
                <a:gd name="T4" fmla="*/ 184 w 211"/>
                <a:gd name="T5" fmla="*/ 17 h 250"/>
                <a:gd name="T6" fmla="*/ 207 w 211"/>
                <a:gd name="T7" fmla="*/ 38 h 250"/>
                <a:gd name="T8" fmla="*/ 181 w 211"/>
                <a:gd name="T9" fmla="*/ 56 h 250"/>
                <a:gd name="T10" fmla="*/ 165 w 211"/>
                <a:gd name="T11" fmla="*/ 42 h 250"/>
                <a:gd name="T12" fmla="*/ 144 w 211"/>
                <a:gd name="T13" fmla="*/ 33 h 250"/>
                <a:gd name="T14" fmla="*/ 123 w 211"/>
                <a:gd name="T15" fmla="*/ 31 h 250"/>
                <a:gd name="T16" fmla="*/ 93 w 211"/>
                <a:gd name="T17" fmla="*/ 35 h 250"/>
                <a:gd name="T18" fmla="*/ 67 w 211"/>
                <a:gd name="T19" fmla="*/ 49 h 250"/>
                <a:gd name="T20" fmla="*/ 49 w 211"/>
                <a:gd name="T21" fmla="*/ 70 h 250"/>
                <a:gd name="T22" fmla="*/ 37 w 211"/>
                <a:gd name="T23" fmla="*/ 96 h 250"/>
                <a:gd name="T24" fmla="*/ 35 w 211"/>
                <a:gd name="T25" fmla="*/ 126 h 250"/>
                <a:gd name="T26" fmla="*/ 37 w 211"/>
                <a:gd name="T27" fmla="*/ 157 h 250"/>
                <a:gd name="T28" fmla="*/ 49 w 211"/>
                <a:gd name="T29" fmla="*/ 182 h 250"/>
                <a:gd name="T30" fmla="*/ 67 w 211"/>
                <a:gd name="T31" fmla="*/ 201 h 250"/>
                <a:gd name="T32" fmla="*/ 93 w 211"/>
                <a:gd name="T33" fmla="*/ 215 h 250"/>
                <a:gd name="T34" fmla="*/ 123 w 211"/>
                <a:gd name="T35" fmla="*/ 220 h 250"/>
                <a:gd name="T36" fmla="*/ 149 w 211"/>
                <a:gd name="T37" fmla="*/ 217 h 250"/>
                <a:gd name="T38" fmla="*/ 170 w 211"/>
                <a:gd name="T39" fmla="*/ 206 h 250"/>
                <a:gd name="T40" fmla="*/ 186 w 211"/>
                <a:gd name="T41" fmla="*/ 189 h 250"/>
                <a:gd name="T42" fmla="*/ 211 w 211"/>
                <a:gd name="T43" fmla="*/ 208 h 250"/>
                <a:gd name="T44" fmla="*/ 205 w 211"/>
                <a:gd name="T45" fmla="*/ 217 h 250"/>
                <a:gd name="T46" fmla="*/ 193 w 211"/>
                <a:gd name="T47" fmla="*/ 229 h 250"/>
                <a:gd name="T48" fmla="*/ 174 w 211"/>
                <a:gd name="T49" fmla="*/ 238 h 250"/>
                <a:gd name="T50" fmla="*/ 151 w 211"/>
                <a:gd name="T51" fmla="*/ 248 h 250"/>
                <a:gd name="T52" fmla="*/ 121 w 211"/>
                <a:gd name="T53" fmla="*/ 250 h 250"/>
                <a:gd name="T54" fmla="*/ 86 w 211"/>
                <a:gd name="T55" fmla="*/ 245 h 250"/>
                <a:gd name="T56" fmla="*/ 56 w 211"/>
                <a:gd name="T57" fmla="*/ 231 h 250"/>
                <a:gd name="T58" fmla="*/ 32 w 211"/>
                <a:gd name="T59" fmla="*/ 213 h 250"/>
                <a:gd name="T60" fmla="*/ 14 w 211"/>
                <a:gd name="T61" fmla="*/ 187 h 250"/>
                <a:gd name="T62" fmla="*/ 2 w 211"/>
                <a:gd name="T63" fmla="*/ 157 h 250"/>
                <a:gd name="T64" fmla="*/ 0 w 211"/>
                <a:gd name="T65" fmla="*/ 126 h 250"/>
                <a:gd name="T66" fmla="*/ 4 w 211"/>
                <a:gd name="T67" fmla="*/ 84 h 250"/>
                <a:gd name="T68" fmla="*/ 21 w 211"/>
                <a:gd name="T69" fmla="*/ 49 h 250"/>
                <a:gd name="T70" fmla="*/ 49 w 211"/>
                <a:gd name="T71" fmla="*/ 24 h 250"/>
                <a:gd name="T72" fmla="*/ 83 w 211"/>
                <a:gd name="T73" fmla="*/ 5 h 250"/>
                <a:gd name="T74" fmla="*/ 123 w 211"/>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1" h="250">
                  <a:moveTo>
                    <a:pt x="123" y="0"/>
                  </a:moveTo>
                  <a:lnTo>
                    <a:pt x="156" y="3"/>
                  </a:lnTo>
                  <a:lnTo>
                    <a:pt x="184" y="17"/>
                  </a:lnTo>
                  <a:lnTo>
                    <a:pt x="207" y="38"/>
                  </a:lnTo>
                  <a:lnTo>
                    <a:pt x="181" y="56"/>
                  </a:lnTo>
                  <a:lnTo>
                    <a:pt x="165" y="42"/>
                  </a:lnTo>
                  <a:lnTo>
                    <a:pt x="144" y="33"/>
                  </a:lnTo>
                  <a:lnTo>
                    <a:pt x="123" y="31"/>
                  </a:lnTo>
                  <a:lnTo>
                    <a:pt x="93" y="35"/>
                  </a:lnTo>
                  <a:lnTo>
                    <a:pt x="67" y="49"/>
                  </a:lnTo>
                  <a:lnTo>
                    <a:pt x="49" y="70"/>
                  </a:lnTo>
                  <a:lnTo>
                    <a:pt x="37" y="96"/>
                  </a:lnTo>
                  <a:lnTo>
                    <a:pt x="35" y="126"/>
                  </a:lnTo>
                  <a:lnTo>
                    <a:pt x="37" y="157"/>
                  </a:lnTo>
                  <a:lnTo>
                    <a:pt x="49" y="182"/>
                  </a:lnTo>
                  <a:lnTo>
                    <a:pt x="67" y="201"/>
                  </a:lnTo>
                  <a:lnTo>
                    <a:pt x="93" y="215"/>
                  </a:lnTo>
                  <a:lnTo>
                    <a:pt x="123" y="220"/>
                  </a:lnTo>
                  <a:lnTo>
                    <a:pt x="149" y="217"/>
                  </a:lnTo>
                  <a:lnTo>
                    <a:pt x="170" y="206"/>
                  </a:lnTo>
                  <a:lnTo>
                    <a:pt x="186" y="189"/>
                  </a:lnTo>
                  <a:lnTo>
                    <a:pt x="211" y="208"/>
                  </a:lnTo>
                  <a:lnTo>
                    <a:pt x="205" y="217"/>
                  </a:lnTo>
                  <a:lnTo>
                    <a:pt x="193" y="229"/>
                  </a:lnTo>
                  <a:lnTo>
                    <a:pt x="174" y="238"/>
                  </a:lnTo>
                  <a:lnTo>
                    <a:pt x="151" y="248"/>
                  </a:lnTo>
                  <a:lnTo>
                    <a:pt x="121" y="250"/>
                  </a:lnTo>
                  <a:lnTo>
                    <a:pt x="86" y="245"/>
                  </a:lnTo>
                  <a:lnTo>
                    <a:pt x="56" y="231"/>
                  </a:lnTo>
                  <a:lnTo>
                    <a:pt x="32" y="213"/>
                  </a:lnTo>
                  <a:lnTo>
                    <a:pt x="14" y="187"/>
                  </a:lnTo>
                  <a:lnTo>
                    <a:pt x="2" y="157"/>
                  </a:lnTo>
                  <a:lnTo>
                    <a:pt x="0" y="126"/>
                  </a:lnTo>
                  <a:lnTo>
                    <a:pt x="4" y="84"/>
                  </a:lnTo>
                  <a:lnTo>
                    <a:pt x="21" y="49"/>
                  </a:lnTo>
                  <a:lnTo>
                    <a:pt x="49" y="24"/>
                  </a:lnTo>
                  <a:lnTo>
                    <a:pt x="83"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4" name="Freeform 21">
              <a:extLst>
                <a:ext uri="{FF2B5EF4-FFF2-40B4-BE49-F238E27FC236}">
                  <a16:creationId xmlns:a16="http://schemas.microsoft.com/office/drawing/2014/main" id="{3263EE2E-385D-4439-9F23-2DD8CC79C0F5}"/>
                </a:ext>
              </a:extLst>
            </p:cNvPr>
            <p:cNvSpPr>
              <a:spLocks noEditPoints="1"/>
            </p:cNvSpPr>
            <p:nvPr userDrawn="1"/>
          </p:nvSpPr>
          <p:spPr bwMode="auto">
            <a:xfrm>
              <a:off x="7248525" y="4765676"/>
              <a:ext cx="395288" cy="396875"/>
            </a:xfrm>
            <a:custGeom>
              <a:avLst/>
              <a:gdLst>
                <a:gd name="T0" fmla="*/ 123 w 249"/>
                <a:gd name="T1" fmla="*/ 31 h 250"/>
                <a:gd name="T2" fmla="*/ 93 w 249"/>
                <a:gd name="T3" fmla="*/ 35 h 250"/>
                <a:gd name="T4" fmla="*/ 70 w 249"/>
                <a:gd name="T5" fmla="*/ 49 h 250"/>
                <a:gd name="T6" fmla="*/ 49 w 249"/>
                <a:gd name="T7" fmla="*/ 68 h 250"/>
                <a:gd name="T8" fmla="*/ 37 w 249"/>
                <a:gd name="T9" fmla="*/ 96 h 250"/>
                <a:gd name="T10" fmla="*/ 35 w 249"/>
                <a:gd name="T11" fmla="*/ 124 h 250"/>
                <a:gd name="T12" fmla="*/ 37 w 249"/>
                <a:gd name="T13" fmla="*/ 154 h 250"/>
                <a:gd name="T14" fmla="*/ 49 w 249"/>
                <a:gd name="T15" fmla="*/ 182 h 250"/>
                <a:gd name="T16" fmla="*/ 70 w 249"/>
                <a:gd name="T17" fmla="*/ 201 h 250"/>
                <a:gd name="T18" fmla="*/ 93 w 249"/>
                <a:gd name="T19" fmla="*/ 215 h 250"/>
                <a:gd name="T20" fmla="*/ 123 w 249"/>
                <a:gd name="T21" fmla="*/ 220 h 250"/>
                <a:gd name="T22" fmla="*/ 154 w 249"/>
                <a:gd name="T23" fmla="*/ 215 h 250"/>
                <a:gd name="T24" fmla="*/ 179 w 249"/>
                <a:gd name="T25" fmla="*/ 201 h 250"/>
                <a:gd name="T26" fmla="*/ 198 w 249"/>
                <a:gd name="T27" fmla="*/ 182 h 250"/>
                <a:gd name="T28" fmla="*/ 210 w 249"/>
                <a:gd name="T29" fmla="*/ 154 h 250"/>
                <a:gd name="T30" fmla="*/ 214 w 249"/>
                <a:gd name="T31" fmla="*/ 124 h 250"/>
                <a:gd name="T32" fmla="*/ 210 w 249"/>
                <a:gd name="T33" fmla="*/ 96 h 250"/>
                <a:gd name="T34" fmla="*/ 198 w 249"/>
                <a:gd name="T35" fmla="*/ 68 h 250"/>
                <a:gd name="T36" fmla="*/ 179 w 249"/>
                <a:gd name="T37" fmla="*/ 49 h 250"/>
                <a:gd name="T38" fmla="*/ 154 w 249"/>
                <a:gd name="T39" fmla="*/ 35 h 250"/>
                <a:gd name="T40" fmla="*/ 123 w 249"/>
                <a:gd name="T41" fmla="*/ 31 h 250"/>
                <a:gd name="T42" fmla="*/ 123 w 249"/>
                <a:gd name="T43" fmla="*/ 0 h 250"/>
                <a:gd name="T44" fmla="*/ 165 w 249"/>
                <a:gd name="T45" fmla="*/ 5 h 250"/>
                <a:gd name="T46" fmla="*/ 200 w 249"/>
                <a:gd name="T47" fmla="*/ 24 h 250"/>
                <a:gd name="T48" fmla="*/ 226 w 249"/>
                <a:gd name="T49" fmla="*/ 49 h 250"/>
                <a:gd name="T50" fmla="*/ 242 w 249"/>
                <a:gd name="T51" fmla="*/ 84 h 250"/>
                <a:gd name="T52" fmla="*/ 249 w 249"/>
                <a:gd name="T53" fmla="*/ 124 h 250"/>
                <a:gd name="T54" fmla="*/ 242 w 249"/>
                <a:gd name="T55" fmla="*/ 166 h 250"/>
                <a:gd name="T56" fmla="*/ 226 w 249"/>
                <a:gd name="T57" fmla="*/ 201 h 250"/>
                <a:gd name="T58" fmla="*/ 200 w 249"/>
                <a:gd name="T59" fmla="*/ 227 h 250"/>
                <a:gd name="T60" fmla="*/ 165 w 249"/>
                <a:gd name="T61" fmla="*/ 245 h 250"/>
                <a:gd name="T62" fmla="*/ 123 w 249"/>
                <a:gd name="T63" fmla="*/ 250 h 250"/>
                <a:gd name="T64" fmla="*/ 84 w 249"/>
                <a:gd name="T65" fmla="*/ 245 h 250"/>
                <a:gd name="T66" fmla="*/ 49 w 249"/>
                <a:gd name="T67" fmla="*/ 227 h 250"/>
                <a:gd name="T68" fmla="*/ 23 w 249"/>
                <a:gd name="T69" fmla="*/ 201 h 250"/>
                <a:gd name="T70" fmla="*/ 5 w 249"/>
                <a:gd name="T71" fmla="*/ 166 h 250"/>
                <a:gd name="T72" fmla="*/ 0 w 249"/>
                <a:gd name="T73" fmla="*/ 124 h 250"/>
                <a:gd name="T74" fmla="*/ 5 w 249"/>
                <a:gd name="T75" fmla="*/ 84 h 250"/>
                <a:gd name="T76" fmla="*/ 23 w 249"/>
                <a:gd name="T77" fmla="*/ 49 h 250"/>
                <a:gd name="T78" fmla="*/ 49 w 249"/>
                <a:gd name="T79" fmla="*/ 24 h 250"/>
                <a:gd name="T80" fmla="*/ 84 w 249"/>
                <a:gd name="T81" fmla="*/ 5 h 250"/>
                <a:gd name="T82" fmla="*/ 123 w 249"/>
                <a:gd name="T8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0">
                  <a:moveTo>
                    <a:pt x="123" y="31"/>
                  </a:moveTo>
                  <a:lnTo>
                    <a:pt x="93" y="35"/>
                  </a:lnTo>
                  <a:lnTo>
                    <a:pt x="70" y="49"/>
                  </a:lnTo>
                  <a:lnTo>
                    <a:pt x="49" y="68"/>
                  </a:lnTo>
                  <a:lnTo>
                    <a:pt x="37" y="96"/>
                  </a:lnTo>
                  <a:lnTo>
                    <a:pt x="35" y="124"/>
                  </a:lnTo>
                  <a:lnTo>
                    <a:pt x="37" y="154"/>
                  </a:lnTo>
                  <a:lnTo>
                    <a:pt x="49" y="182"/>
                  </a:lnTo>
                  <a:lnTo>
                    <a:pt x="70" y="201"/>
                  </a:lnTo>
                  <a:lnTo>
                    <a:pt x="93" y="215"/>
                  </a:lnTo>
                  <a:lnTo>
                    <a:pt x="123" y="220"/>
                  </a:lnTo>
                  <a:lnTo>
                    <a:pt x="154" y="215"/>
                  </a:lnTo>
                  <a:lnTo>
                    <a:pt x="179" y="201"/>
                  </a:lnTo>
                  <a:lnTo>
                    <a:pt x="198" y="182"/>
                  </a:lnTo>
                  <a:lnTo>
                    <a:pt x="210" y="154"/>
                  </a:lnTo>
                  <a:lnTo>
                    <a:pt x="214" y="124"/>
                  </a:lnTo>
                  <a:lnTo>
                    <a:pt x="210" y="96"/>
                  </a:lnTo>
                  <a:lnTo>
                    <a:pt x="198" y="68"/>
                  </a:lnTo>
                  <a:lnTo>
                    <a:pt x="179" y="49"/>
                  </a:lnTo>
                  <a:lnTo>
                    <a:pt x="154" y="35"/>
                  </a:lnTo>
                  <a:lnTo>
                    <a:pt x="123" y="31"/>
                  </a:lnTo>
                  <a:close/>
                  <a:moveTo>
                    <a:pt x="123" y="0"/>
                  </a:moveTo>
                  <a:lnTo>
                    <a:pt x="165" y="5"/>
                  </a:lnTo>
                  <a:lnTo>
                    <a:pt x="200" y="24"/>
                  </a:lnTo>
                  <a:lnTo>
                    <a:pt x="226" y="49"/>
                  </a:lnTo>
                  <a:lnTo>
                    <a:pt x="242" y="84"/>
                  </a:lnTo>
                  <a:lnTo>
                    <a:pt x="249" y="124"/>
                  </a:lnTo>
                  <a:lnTo>
                    <a:pt x="242" y="166"/>
                  </a:lnTo>
                  <a:lnTo>
                    <a:pt x="226" y="201"/>
                  </a:lnTo>
                  <a:lnTo>
                    <a:pt x="200" y="227"/>
                  </a:lnTo>
                  <a:lnTo>
                    <a:pt x="165" y="245"/>
                  </a:lnTo>
                  <a:lnTo>
                    <a:pt x="123" y="250"/>
                  </a:lnTo>
                  <a:lnTo>
                    <a:pt x="84" y="245"/>
                  </a:lnTo>
                  <a:lnTo>
                    <a:pt x="49" y="227"/>
                  </a:lnTo>
                  <a:lnTo>
                    <a:pt x="23" y="201"/>
                  </a:lnTo>
                  <a:lnTo>
                    <a:pt x="5" y="166"/>
                  </a:lnTo>
                  <a:lnTo>
                    <a:pt x="0" y="124"/>
                  </a:lnTo>
                  <a:lnTo>
                    <a:pt x="5" y="84"/>
                  </a:lnTo>
                  <a:lnTo>
                    <a:pt x="23" y="49"/>
                  </a:lnTo>
                  <a:lnTo>
                    <a:pt x="49" y="24"/>
                  </a:lnTo>
                  <a:lnTo>
                    <a:pt x="84"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5" name="Freeform 22">
              <a:extLst>
                <a:ext uri="{FF2B5EF4-FFF2-40B4-BE49-F238E27FC236}">
                  <a16:creationId xmlns:a16="http://schemas.microsoft.com/office/drawing/2014/main" id="{1C444F54-FE98-4D3F-B2BF-9E943561A1B3}"/>
                </a:ext>
              </a:extLst>
            </p:cNvPr>
            <p:cNvSpPr>
              <a:spLocks/>
            </p:cNvSpPr>
            <p:nvPr userDrawn="1"/>
          </p:nvSpPr>
          <p:spPr bwMode="auto">
            <a:xfrm>
              <a:off x="7718425" y="4773613"/>
              <a:ext cx="328613" cy="381000"/>
            </a:xfrm>
            <a:custGeom>
              <a:avLst/>
              <a:gdLst>
                <a:gd name="T0" fmla="*/ 0 w 207"/>
                <a:gd name="T1" fmla="*/ 0 h 240"/>
                <a:gd name="T2" fmla="*/ 42 w 207"/>
                <a:gd name="T3" fmla="*/ 0 h 240"/>
                <a:gd name="T4" fmla="*/ 172 w 207"/>
                <a:gd name="T5" fmla="*/ 198 h 240"/>
                <a:gd name="T6" fmla="*/ 174 w 207"/>
                <a:gd name="T7" fmla="*/ 198 h 240"/>
                <a:gd name="T8" fmla="*/ 174 w 207"/>
                <a:gd name="T9" fmla="*/ 0 h 240"/>
                <a:gd name="T10" fmla="*/ 207 w 207"/>
                <a:gd name="T11" fmla="*/ 0 h 240"/>
                <a:gd name="T12" fmla="*/ 207 w 207"/>
                <a:gd name="T13" fmla="*/ 240 h 240"/>
                <a:gd name="T14" fmla="*/ 165 w 207"/>
                <a:gd name="T15" fmla="*/ 240 h 240"/>
                <a:gd name="T16" fmla="*/ 32 w 207"/>
                <a:gd name="T17" fmla="*/ 42 h 240"/>
                <a:gd name="T18" fmla="*/ 32 w 207"/>
                <a:gd name="T19" fmla="*/ 42 h 240"/>
                <a:gd name="T20" fmla="*/ 32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2" y="198"/>
                  </a:lnTo>
                  <a:lnTo>
                    <a:pt x="174" y="198"/>
                  </a:lnTo>
                  <a:lnTo>
                    <a:pt x="174" y="0"/>
                  </a:lnTo>
                  <a:lnTo>
                    <a:pt x="207" y="0"/>
                  </a:lnTo>
                  <a:lnTo>
                    <a:pt x="207" y="240"/>
                  </a:lnTo>
                  <a:lnTo>
                    <a:pt x="165" y="240"/>
                  </a:lnTo>
                  <a:lnTo>
                    <a:pt x="32" y="42"/>
                  </a:lnTo>
                  <a:lnTo>
                    <a:pt x="32" y="42"/>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6" name="Freeform 23">
              <a:extLst>
                <a:ext uri="{FF2B5EF4-FFF2-40B4-BE49-F238E27FC236}">
                  <a16:creationId xmlns:a16="http://schemas.microsoft.com/office/drawing/2014/main" id="{70DE95AC-6559-4209-B4BF-3F7A0F99FD05}"/>
                </a:ext>
              </a:extLst>
            </p:cNvPr>
            <p:cNvSpPr>
              <a:spLocks/>
            </p:cNvSpPr>
            <p:nvPr userDrawn="1"/>
          </p:nvSpPr>
          <p:spPr bwMode="auto">
            <a:xfrm>
              <a:off x="8131175" y="4773613"/>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7" name="Freeform 24">
              <a:extLst>
                <a:ext uri="{FF2B5EF4-FFF2-40B4-BE49-F238E27FC236}">
                  <a16:creationId xmlns:a16="http://schemas.microsoft.com/office/drawing/2014/main" id="{0B3D8A17-9A89-406F-BDDA-692E691C5197}"/>
                </a:ext>
              </a:extLst>
            </p:cNvPr>
            <p:cNvSpPr>
              <a:spLocks/>
            </p:cNvSpPr>
            <p:nvPr userDrawn="1"/>
          </p:nvSpPr>
          <p:spPr bwMode="auto">
            <a:xfrm>
              <a:off x="8559800" y="4773613"/>
              <a:ext cx="252413" cy="381000"/>
            </a:xfrm>
            <a:custGeom>
              <a:avLst/>
              <a:gdLst>
                <a:gd name="T0" fmla="*/ 0 w 159"/>
                <a:gd name="T1" fmla="*/ 0 h 240"/>
                <a:gd name="T2" fmla="*/ 154 w 159"/>
                <a:gd name="T3" fmla="*/ 0 h 240"/>
                <a:gd name="T4" fmla="*/ 154 w 159"/>
                <a:gd name="T5" fmla="*/ 30 h 240"/>
                <a:gd name="T6" fmla="*/ 31 w 159"/>
                <a:gd name="T7" fmla="*/ 30 h 240"/>
                <a:gd name="T8" fmla="*/ 31 w 159"/>
                <a:gd name="T9" fmla="*/ 103 h 240"/>
                <a:gd name="T10" fmla="*/ 145 w 159"/>
                <a:gd name="T11" fmla="*/ 103 h 240"/>
                <a:gd name="T12" fmla="*/ 145 w 159"/>
                <a:gd name="T13" fmla="*/ 133 h 240"/>
                <a:gd name="T14" fmla="*/ 31 w 159"/>
                <a:gd name="T15" fmla="*/ 133 h 240"/>
                <a:gd name="T16" fmla="*/ 31 w 159"/>
                <a:gd name="T17" fmla="*/ 210 h 240"/>
                <a:gd name="T18" fmla="*/ 159 w 159"/>
                <a:gd name="T19" fmla="*/ 210 h 240"/>
                <a:gd name="T20" fmla="*/ 159 w 159"/>
                <a:gd name="T21" fmla="*/ 240 h 240"/>
                <a:gd name="T22" fmla="*/ 0 w 159"/>
                <a:gd name="T23" fmla="*/ 240 h 240"/>
                <a:gd name="T24" fmla="*/ 0 w 159"/>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40">
                  <a:moveTo>
                    <a:pt x="0" y="0"/>
                  </a:moveTo>
                  <a:lnTo>
                    <a:pt x="154" y="0"/>
                  </a:lnTo>
                  <a:lnTo>
                    <a:pt x="154" y="30"/>
                  </a:lnTo>
                  <a:lnTo>
                    <a:pt x="31" y="30"/>
                  </a:lnTo>
                  <a:lnTo>
                    <a:pt x="31" y="103"/>
                  </a:lnTo>
                  <a:lnTo>
                    <a:pt x="145" y="103"/>
                  </a:lnTo>
                  <a:lnTo>
                    <a:pt x="145" y="133"/>
                  </a:lnTo>
                  <a:lnTo>
                    <a:pt x="31" y="133"/>
                  </a:lnTo>
                  <a:lnTo>
                    <a:pt x="31" y="210"/>
                  </a:lnTo>
                  <a:lnTo>
                    <a:pt x="159" y="210"/>
                  </a:lnTo>
                  <a:lnTo>
                    <a:pt x="159"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8" name="Freeform 25">
              <a:extLst>
                <a:ext uri="{FF2B5EF4-FFF2-40B4-BE49-F238E27FC236}">
                  <a16:creationId xmlns:a16="http://schemas.microsoft.com/office/drawing/2014/main" id="{6D59C8B4-43F1-48C7-90E9-E42FCC626BD3}"/>
                </a:ext>
              </a:extLst>
            </p:cNvPr>
            <p:cNvSpPr>
              <a:spLocks/>
            </p:cNvSpPr>
            <p:nvPr userDrawn="1"/>
          </p:nvSpPr>
          <p:spPr bwMode="auto">
            <a:xfrm>
              <a:off x="8863013" y="4765676"/>
              <a:ext cx="336550" cy="396875"/>
            </a:xfrm>
            <a:custGeom>
              <a:avLst/>
              <a:gdLst>
                <a:gd name="T0" fmla="*/ 123 w 212"/>
                <a:gd name="T1" fmla="*/ 0 h 250"/>
                <a:gd name="T2" fmla="*/ 156 w 212"/>
                <a:gd name="T3" fmla="*/ 3 h 250"/>
                <a:gd name="T4" fmla="*/ 184 w 212"/>
                <a:gd name="T5" fmla="*/ 17 h 250"/>
                <a:gd name="T6" fmla="*/ 207 w 212"/>
                <a:gd name="T7" fmla="*/ 38 h 250"/>
                <a:gd name="T8" fmla="*/ 179 w 212"/>
                <a:gd name="T9" fmla="*/ 56 h 250"/>
                <a:gd name="T10" fmla="*/ 165 w 212"/>
                <a:gd name="T11" fmla="*/ 42 h 250"/>
                <a:gd name="T12" fmla="*/ 144 w 212"/>
                <a:gd name="T13" fmla="*/ 33 h 250"/>
                <a:gd name="T14" fmla="*/ 123 w 212"/>
                <a:gd name="T15" fmla="*/ 31 h 250"/>
                <a:gd name="T16" fmla="*/ 93 w 212"/>
                <a:gd name="T17" fmla="*/ 35 h 250"/>
                <a:gd name="T18" fmla="*/ 68 w 212"/>
                <a:gd name="T19" fmla="*/ 49 h 250"/>
                <a:gd name="T20" fmla="*/ 49 w 212"/>
                <a:gd name="T21" fmla="*/ 70 h 250"/>
                <a:gd name="T22" fmla="*/ 37 w 212"/>
                <a:gd name="T23" fmla="*/ 96 h 250"/>
                <a:gd name="T24" fmla="*/ 33 w 212"/>
                <a:gd name="T25" fmla="*/ 126 h 250"/>
                <a:gd name="T26" fmla="*/ 37 w 212"/>
                <a:gd name="T27" fmla="*/ 157 h 250"/>
                <a:gd name="T28" fmla="*/ 49 w 212"/>
                <a:gd name="T29" fmla="*/ 182 h 250"/>
                <a:gd name="T30" fmla="*/ 68 w 212"/>
                <a:gd name="T31" fmla="*/ 201 h 250"/>
                <a:gd name="T32" fmla="*/ 93 w 212"/>
                <a:gd name="T33" fmla="*/ 215 h 250"/>
                <a:gd name="T34" fmla="*/ 123 w 212"/>
                <a:gd name="T35" fmla="*/ 220 h 250"/>
                <a:gd name="T36" fmla="*/ 147 w 212"/>
                <a:gd name="T37" fmla="*/ 217 h 250"/>
                <a:gd name="T38" fmla="*/ 168 w 212"/>
                <a:gd name="T39" fmla="*/ 206 h 250"/>
                <a:gd name="T40" fmla="*/ 184 w 212"/>
                <a:gd name="T41" fmla="*/ 189 h 250"/>
                <a:gd name="T42" fmla="*/ 212 w 212"/>
                <a:gd name="T43" fmla="*/ 208 h 250"/>
                <a:gd name="T44" fmla="*/ 205 w 212"/>
                <a:gd name="T45" fmla="*/ 217 h 250"/>
                <a:gd name="T46" fmla="*/ 193 w 212"/>
                <a:gd name="T47" fmla="*/ 229 h 250"/>
                <a:gd name="T48" fmla="*/ 175 w 212"/>
                <a:gd name="T49" fmla="*/ 238 h 250"/>
                <a:gd name="T50" fmla="*/ 151 w 212"/>
                <a:gd name="T51" fmla="*/ 248 h 250"/>
                <a:gd name="T52" fmla="*/ 121 w 212"/>
                <a:gd name="T53" fmla="*/ 250 h 250"/>
                <a:gd name="T54" fmla="*/ 86 w 212"/>
                <a:gd name="T55" fmla="*/ 245 h 250"/>
                <a:gd name="T56" fmla="*/ 56 w 212"/>
                <a:gd name="T57" fmla="*/ 231 h 250"/>
                <a:gd name="T58" fmla="*/ 33 w 212"/>
                <a:gd name="T59" fmla="*/ 213 h 250"/>
                <a:gd name="T60" fmla="*/ 14 w 212"/>
                <a:gd name="T61" fmla="*/ 187 h 250"/>
                <a:gd name="T62" fmla="*/ 2 w 212"/>
                <a:gd name="T63" fmla="*/ 157 h 250"/>
                <a:gd name="T64" fmla="*/ 0 w 212"/>
                <a:gd name="T65" fmla="*/ 126 h 250"/>
                <a:gd name="T66" fmla="*/ 5 w 212"/>
                <a:gd name="T67" fmla="*/ 84 h 250"/>
                <a:gd name="T68" fmla="*/ 21 w 212"/>
                <a:gd name="T69" fmla="*/ 49 h 250"/>
                <a:gd name="T70" fmla="*/ 49 w 212"/>
                <a:gd name="T71" fmla="*/ 24 h 250"/>
                <a:gd name="T72" fmla="*/ 82 w 212"/>
                <a:gd name="T73" fmla="*/ 5 h 250"/>
                <a:gd name="T74" fmla="*/ 123 w 212"/>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250">
                  <a:moveTo>
                    <a:pt x="123" y="0"/>
                  </a:moveTo>
                  <a:lnTo>
                    <a:pt x="156" y="3"/>
                  </a:lnTo>
                  <a:lnTo>
                    <a:pt x="184" y="17"/>
                  </a:lnTo>
                  <a:lnTo>
                    <a:pt x="207" y="38"/>
                  </a:lnTo>
                  <a:lnTo>
                    <a:pt x="179" y="56"/>
                  </a:lnTo>
                  <a:lnTo>
                    <a:pt x="165" y="42"/>
                  </a:lnTo>
                  <a:lnTo>
                    <a:pt x="144" y="33"/>
                  </a:lnTo>
                  <a:lnTo>
                    <a:pt x="123" y="31"/>
                  </a:lnTo>
                  <a:lnTo>
                    <a:pt x="93" y="35"/>
                  </a:lnTo>
                  <a:lnTo>
                    <a:pt x="68" y="49"/>
                  </a:lnTo>
                  <a:lnTo>
                    <a:pt x="49" y="70"/>
                  </a:lnTo>
                  <a:lnTo>
                    <a:pt x="37" y="96"/>
                  </a:lnTo>
                  <a:lnTo>
                    <a:pt x="33" y="126"/>
                  </a:lnTo>
                  <a:lnTo>
                    <a:pt x="37" y="157"/>
                  </a:lnTo>
                  <a:lnTo>
                    <a:pt x="49" y="182"/>
                  </a:lnTo>
                  <a:lnTo>
                    <a:pt x="68" y="201"/>
                  </a:lnTo>
                  <a:lnTo>
                    <a:pt x="93" y="215"/>
                  </a:lnTo>
                  <a:lnTo>
                    <a:pt x="123" y="220"/>
                  </a:lnTo>
                  <a:lnTo>
                    <a:pt x="147" y="217"/>
                  </a:lnTo>
                  <a:lnTo>
                    <a:pt x="168" y="206"/>
                  </a:lnTo>
                  <a:lnTo>
                    <a:pt x="184" y="189"/>
                  </a:lnTo>
                  <a:lnTo>
                    <a:pt x="212" y="208"/>
                  </a:lnTo>
                  <a:lnTo>
                    <a:pt x="205" y="217"/>
                  </a:lnTo>
                  <a:lnTo>
                    <a:pt x="193" y="229"/>
                  </a:lnTo>
                  <a:lnTo>
                    <a:pt x="175" y="238"/>
                  </a:lnTo>
                  <a:lnTo>
                    <a:pt x="151" y="248"/>
                  </a:lnTo>
                  <a:lnTo>
                    <a:pt x="121" y="250"/>
                  </a:lnTo>
                  <a:lnTo>
                    <a:pt x="86" y="245"/>
                  </a:lnTo>
                  <a:lnTo>
                    <a:pt x="56" y="231"/>
                  </a:lnTo>
                  <a:lnTo>
                    <a:pt x="33" y="213"/>
                  </a:lnTo>
                  <a:lnTo>
                    <a:pt x="14" y="187"/>
                  </a:lnTo>
                  <a:lnTo>
                    <a:pt x="2" y="157"/>
                  </a:lnTo>
                  <a:lnTo>
                    <a:pt x="0" y="126"/>
                  </a:lnTo>
                  <a:lnTo>
                    <a:pt x="5" y="84"/>
                  </a:lnTo>
                  <a:lnTo>
                    <a:pt x="21" y="49"/>
                  </a:lnTo>
                  <a:lnTo>
                    <a:pt x="49" y="24"/>
                  </a:lnTo>
                  <a:lnTo>
                    <a:pt x="82"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9" name="Freeform 26">
              <a:extLst>
                <a:ext uri="{FF2B5EF4-FFF2-40B4-BE49-F238E27FC236}">
                  <a16:creationId xmlns:a16="http://schemas.microsoft.com/office/drawing/2014/main" id="{8FE9DE02-D405-481D-AA4A-5BF5156FCC21}"/>
                </a:ext>
              </a:extLst>
            </p:cNvPr>
            <p:cNvSpPr>
              <a:spLocks/>
            </p:cNvSpPr>
            <p:nvPr userDrawn="1"/>
          </p:nvSpPr>
          <p:spPr bwMode="auto">
            <a:xfrm>
              <a:off x="9218613" y="4773613"/>
              <a:ext cx="295275" cy="381000"/>
            </a:xfrm>
            <a:custGeom>
              <a:avLst/>
              <a:gdLst>
                <a:gd name="T0" fmla="*/ 0 w 186"/>
                <a:gd name="T1" fmla="*/ 0 h 240"/>
                <a:gd name="T2" fmla="*/ 186 w 186"/>
                <a:gd name="T3" fmla="*/ 0 h 240"/>
                <a:gd name="T4" fmla="*/ 186 w 186"/>
                <a:gd name="T5" fmla="*/ 30 h 240"/>
                <a:gd name="T6" fmla="*/ 109 w 186"/>
                <a:gd name="T7" fmla="*/ 30 h 240"/>
                <a:gd name="T8" fmla="*/ 109 w 186"/>
                <a:gd name="T9" fmla="*/ 240 h 240"/>
                <a:gd name="T10" fmla="*/ 76 w 186"/>
                <a:gd name="T11" fmla="*/ 240 h 240"/>
                <a:gd name="T12" fmla="*/ 76 w 186"/>
                <a:gd name="T13" fmla="*/ 30 h 240"/>
                <a:gd name="T14" fmla="*/ 0 w 186"/>
                <a:gd name="T15" fmla="*/ 30 h 240"/>
                <a:gd name="T16" fmla="*/ 0 w 1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0">
                  <a:moveTo>
                    <a:pt x="0" y="0"/>
                  </a:moveTo>
                  <a:lnTo>
                    <a:pt x="186" y="0"/>
                  </a:lnTo>
                  <a:lnTo>
                    <a:pt x="186" y="30"/>
                  </a:lnTo>
                  <a:lnTo>
                    <a:pt x="109" y="30"/>
                  </a:lnTo>
                  <a:lnTo>
                    <a:pt x="109" y="240"/>
                  </a:lnTo>
                  <a:lnTo>
                    <a:pt x="76" y="240"/>
                  </a:lnTo>
                  <a:lnTo>
                    <a:pt x="76" y="30"/>
                  </a:lnTo>
                  <a:lnTo>
                    <a:pt x="0" y="3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0" name="Rectangle 27">
              <a:extLst>
                <a:ext uri="{FF2B5EF4-FFF2-40B4-BE49-F238E27FC236}">
                  <a16:creationId xmlns:a16="http://schemas.microsoft.com/office/drawing/2014/main" id="{50A1FC23-1C8C-446C-AFEF-919D11344FC7}"/>
                </a:ext>
              </a:extLst>
            </p:cNvPr>
            <p:cNvSpPr>
              <a:spLocks noChangeArrowheads="1"/>
            </p:cNvSpPr>
            <p:nvPr userDrawn="1"/>
          </p:nvSpPr>
          <p:spPr bwMode="auto">
            <a:xfrm>
              <a:off x="9569450" y="4773613"/>
              <a:ext cx="50800" cy="3810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1" name="Freeform 28">
              <a:extLst>
                <a:ext uri="{FF2B5EF4-FFF2-40B4-BE49-F238E27FC236}">
                  <a16:creationId xmlns:a16="http://schemas.microsoft.com/office/drawing/2014/main" id="{BFE1875A-2710-49EB-9C82-3A8C2D77CDAB}"/>
                </a:ext>
              </a:extLst>
            </p:cNvPr>
            <p:cNvSpPr>
              <a:spLocks noEditPoints="1"/>
            </p:cNvSpPr>
            <p:nvPr userDrawn="1"/>
          </p:nvSpPr>
          <p:spPr bwMode="auto">
            <a:xfrm>
              <a:off x="9683750" y="4765676"/>
              <a:ext cx="395288" cy="396875"/>
            </a:xfrm>
            <a:custGeom>
              <a:avLst/>
              <a:gdLst>
                <a:gd name="T0" fmla="*/ 125 w 249"/>
                <a:gd name="T1" fmla="*/ 31 h 250"/>
                <a:gd name="T2" fmla="*/ 95 w 249"/>
                <a:gd name="T3" fmla="*/ 35 h 250"/>
                <a:gd name="T4" fmla="*/ 70 w 249"/>
                <a:gd name="T5" fmla="*/ 49 h 250"/>
                <a:gd name="T6" fmla="*/ 51 w 249"/>
                <a:gd name="T7" fmla="*/ 68 h 250"/>
                <a:gd name="T8" fmla="*/ 39 w 249"/>
                <a:gd name="T9" fmla="*/ 96 h 250"/>
                <a:gd name="T10" fmla="*/ 35 w 249"/>
                <a:gd name="T11" fmla="*/ 124 h 250"/>
                <a:gd name="T12" fmla="*/ 39 w 249"/>
                <a:gd name="T13" fmla="*/ 154 h 250"/>
                <a:gd name="T14" fmla="*/ 51 w 249"/>
                <a:gd name="T15" fmla="*/ 182 h 250"/>
                <a:gd name="T16" fmla="*/ 70 w 249"/>
                <a:gd name="T17" fmla="*/ 201 h 250"/>
                <a:gd name="T18" fmla="*/ 95 w 249"/>
                <a:gd name="T19" fmla="*/ 215 h 250"/>
                <a:gd name="T20" fmla="*/ 125 w 249"/>
                <a:gd name="T21" fmla="*/ 220 h 250"/>
                <a:gd name="T22" fmla="*/ 156 w 249"/>
                <a:gd name="T23" fmla="*/ 215 h 250"/>
                <a:gd name="T24" fmla="*/ 179 w 249"/>
                <a:gd name="T25" fmla="*/ 201 h 250"/>
                <a:gd name="T26" fmla="*/ 198 w 249"/>
                <a:gd name="T27" fmla="*/ 182 h 250"/>
                <a:gd name="T28" fmla="*/ 212 w 249"/>
                <a:gd name="T29" fmla="*/ 154 h 250"/>
                <a:gd name="T30" fmla="*/ 214 w 249"/>
                <a:gd name="T31" fmla="*/ 124 h 250"/>
                <a:gd name="T32" fmla="*/ 212 w 249"/>
                <a:gd name="T33" fmla="*/ 96 h 250"/>
                <a:gd name="T34" fmla="*/ 198 w 249"/>
                <a:gd name="T35" fmla="*/ 68 h 250"/>
                <a:gd name="T36" fmla="*/ 179 w 249"/>
                <a:gd name="T37" fmla="*/ 49 h 250"/>
                <a:gd name="T38" fmla="*/ 156 w 249"/>
                <a:gd name="T39" fmla="*/ 35 h 250"/>
                <a:gd name="T40" fmla="*/ 125 w 249"/>
                <a:gd name="T41" fmla="*/ 31 h 250"/>
                <a:gd name="T42" fmla="*/ 125 w 249"/>
                <a:gd name="T43" fmla="*/ 0 h 250"/>
                <a:gd name="T44" fmla="*/ 165 w 249"/>
                <a:gd name="T45" fmla="*/ 5 h 250"/>
                <a:gd name="T46" fmla="*/ 200 w 249"/>
                <a:gd name="T47" fmla="*/ 24 h 250"/>
                <a:gd name="T48" fmla="*/ 226 w 249"/>
                <a:gd name="T49" fmla="*/ 49 h 250"/>
                <a:gd name="T50" fmla="*/ 244 w 249"/>
                <a:gd name="T51" fmla="*/ 84 h 250"/>
                <a:gd name="T52" fmla="*/ 249 w 249"/>
                <a:gd name="T53" fmla="*/ 124 h 250"/>
                <a:gd name="T54" fmla="*/ 244 w 249"/>
                <a:gd name="T55" fmla="*/ 166 h 250"/>
                <a:gd name="T56" fmla="*/ 226 w 249"/>
                <a:gd name="T57" fmla="*/ 201 h 250"/>
                <a:gd name="T58" fmla="*/ 200 w 249"/>
                <a:gd name="T59" fmla="*/ 227 h 250"/>
                <a:gd name="T60" fmla="*/ 165 w 249"/>
                <a:gd name="T61" fmla="*/ 245 h 250"/>
                <a:gd name="T62" fmla="*/ 125 w 249"/>
                <a:gd name="T63" fmla="*/ 250 h 250"/>
                <a:gd name="T64" fmla="*/ 84 w 249"/>
                <a:gd name="T65" fmla="*/ 245 h 250"/>
                <a:gd name="T66" fmla="*/ 49 w 249"/>
                <a:gd name="T67" fmla="*/ 227 h 250"/>
                <a:gd name="T68" fmla="*/ 23 w 249"/>
                <a:gd name="T69" fmla="*/ 201 h 250"/>
                <a:gd name="T70" fmla="*/ 7 w 249"/>
                <a:gd name="T71" fmla="*/ 166 h 250"/>
                <a:gd name="T72" fmla="*/ 0 w 249"/>
                <a:gd name="T73" fmla="*/ 124 h 250"/>
                <a:gd name="T74" fmla="*/ 7 w 249"/>
                <a:gd name="T75" fmla="*/ 84 h 250"/>
                <a:gd name="T76" fmla="*/ 23 w 249"/>
                <a:gd name="T77" fmla="*/ 49 h 250"/>
                <a:gd name="T78" fmla="*/ 49 w 249"/>
                <a:gd name="T79" fmla="*/ 24 h 250"/>
                <a:gd name="T80" fmla="*/ 84 w 249"/>
                <a:gd name="T81" fmla="*/ 5 h 250"/>
                <a:gd name="T82" fmla="*/ 125 w 249"/>
                <a:gd name="T8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0">
                  <a:moveTo>
                    <a:pt x="125" y="31"/>
                  </a:moveTo>
                  <a:lnTo>
                    <a:pt x="95" y="35"/>
                  </a:lnTo>
                  <a:lnTo>
                    <a:pt x="70" y="49"/>
                  </a:lnTo>
                  <a:lnTo>
                    <a:pt x="51" y="68"/>
                  </a:lnTo>
                  <a:lnTo>
                    <a:pt x="39" y="96"/>
                  </a:lnTo>
                  <a:lnTo>
                    <a:pt x="35" y="124"/>
                  </a:lnTo>
                  <a:lnTo>
                    <a:pt x="39" y="154"/>
                  </a:lnTo>
                  <a:lnTo>
                    <a:pt x="51" y="182"/>
                  </a:lnTo>
                  <a:lnTo>
                    <a:pt x="70" y="201"/>
                  </a:lnTo>
                  <a:lnTo>
                    <a:pt x="95" y="215"/>
                  </a:lnTo>
                  <a:lnTo>
                    <a:pt x="125" y="220"/>
                  </a:lnTo>
                  <a:lnTo>
                    <a:pt x="156" y="215"/>
                  </a:lnTo>
                  <a:lnTo>
                    <a:pt x="179" y="201"/>
                  </a:lnTo>
                  <a:lnTo>
                    <a:pt x="198" y="182"/>
                  </a:lnTo>
                  <a:lnTo>
                    <a:pt x="212" y="154"/>
                  </a:lnTo>
                  <a:lnTo>
                    <a:pt x="214" y="124"/>
                  </a:lnTo>
                  <a:lnTo>
                    <a:pt x="212" y="96"/>
                  </a:lnTo>
                  <a:lnTo>
                    <a:pt x="198" y="68"/>
                  </a:lnTo>
                  <a:lnTo>
                    <a:pt x="179" y="49"/>
                  </a:lnTo>
                  <a:lnTo>
                    <a:pt x="156" y="35"/>
                  </a:lnTo>
                  <a:lnTo>
                    <a:pt x="125" y="31"/>
                  </a:lnTo>
                  <a:close/>
                  <a:moveTo>
                    <a:pt x="125" y="0"/>
                  </a:moveTo>
                  <a:lnTo>
                    <a:pt x="165" y="5"/>
                  </a:lnTo>
                  <a:lnTo>
                    <a:pt x="200" y="24"/>
                  </a:lnTo>
                  <a:lnTo>
                    <a:pt x="226" y="49"/>
                  </a:lnTo>
                  <a:lnTo>
                    <a:pt x="244" y="84"/>
                  </a:lnTo>
                  <a:lnTo>
                    <a:pt x="249" y="124"/>
                  </a:lnTo>
                  <a:lnTo>
                    <a:pt x="244" y="166"/>
                  </a:lnTo>
                  <a:lnTo>
                    <a:pt x="226" y="201"/>
                  </a:lnTo>
                  <a:lnTo>
                    <a:pt x="200" y="227"/>
                  </a:lnTo>
                  <a:lnTo>
                    <a:pt x="165" y="245"/>
                  </a:lnTo>
                  <a:lnTo>
                    <a:pt x="125" y="250"/>
                  </a:lnTo>
                  <a:lnTo>
                    <a:pt x="84" y="245"/>
                  </a:lnTo>
                  <a:lnTo>
                    <a:pt x="49" y="227"/>
                  </a:lnTo>
                  <a:lnTo>
                    <a:pt x="23" y="201"/>
                  </a:lnTo>
                  <a:lnTo>
                    <a:pt x="7" y="166"/>
                  </a:lnTo>
                  <a:lnTo>
                    <a:pt x="0" y="124"/>
                  </a:lnTo>
                  <a:lnTo>
                    <a:pt x="7" y="84"/>
                  </a:lnTo>
                  <a:lnTo>
                    <a:pt x="23" y="49"/>
                  </a:lnTo>
                  <a:lnTo>
                    <a:pt x="49" y="24"/>
                  </a:lnTo>
                  <a:lnTo>
                    <a:pt x="84"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2" name="Freeform 29">
              <a:extLst>
                <a:ext uri="{FF2B5EF4-FFF2-40B4-BE49-F238E27FC236}">
                  <a16:creationId xmlns:a16="http://schemas.microsoft.com/office/drawing/2014/main" id="{BD9A8FB5-2923-47CF-A7A5-7F30C4118785}"/>
                </a:ext>
              </a:extLst>
            </p:cNvPr>
            <p:cNvSpPr>
              <a:spLocks/>
            </p:cNvSpPr>
            <p:nvPr userDrawn="1"/>
          </p:nvSpPr>
          <p:spPr bwMode="auto">
            <a:xfrm>
              <a:off x="10152063" y="4773613"/>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3" name="Freeform 30">
              <a:extLst>
                <a:ext uri="{FF2B5EF4-FFF2-40B4-BE49-F238E27FC236}">
                  <a16:creationId xmlns:a16="http://schemas.microsoft.com/office/drawing/2014/main" id="{D006FE11-4B75-4368-8A6D-A2465F9FD365}"/>
                </a:ext>
              </a:extLst>
            </p:cNvPr>
            <p:cNvSpPr>
              <a:spLocks/>
            </p:cNvSpPr>
            <p:nvPr userDrawn="1"/>
          </p:nvSpPr>
          <p:spPr bwMode="auto">
            <a:xfrm>
              <a:off x="10547350" y="4765676"/>
              <a:ext cx="252413" cy="396875"/>
            </a:xfrm>
            <a:custGeom>
              <a:avLst/>
              <a:gdLst>
                <a:gd name="T0" fmla="*/ 89 w 159"/>
                <a:gd name="T1" fmla="*/ 0 h 250"/>
                <a:gd name="T2" fmla="*/ 114 w 159"/>
                <a:gd name="T3" fmla="*/ 3 h 250"/>
                <a:gd name="T4" fmla="*/ 138 w 159"/>
                <a:gd name="T5" fmla="*/ 10 h 250"/>
                <a:gd name="T6" fmla="*/ 156 w 159"/>
                <a:gd name="T7" fmla="*/ 26 h 250"/>
                <a:gd name="T8" fmla="*/ 131 w 159"/>
                <a:gd name="T9" fmla="*/ 52 h 250"/>
                <a:gd name="T10" fmla="*/ 114 w 159"/>
                <a:gd name="T11" fmla="*/ 35 h 250"/>
                <a:gd name="T12" fmla="*/ 89 w 159"/>
                <a:gd name="T13" fmla="*/ 31 h 250"/>
                <a:gd name="T14" fmla="*/ 66 w 159"/>
                <a:gd name="T15" fmla="*/ 33 h 250"/>
                <a:gd name="T16" fmla="*/ 52 w 159"/>
                <a:gd name="T17" fmla="*/ 42 h 250"/>
                <a:gd name="T18" fmla="*/ 45 w 159"/>
                <a:gd name="T19" fmla="*/ 54 h 250"/>
                <a:gd name="T20" fmla="*/ 42 w 159"/>
                <a:gd name="T21" fmla="*/ 66 h 250"/>
                <a:gd name="T22" fmla="*/ 47 w 159"/>
                <a:gd name="T23" fmla="*/ 84 h 250"/>
                <a:gd name="T24" fmla="*/ 56 w 159"/>
                <a:gd name="T25" fmla="*/ 94 h 250"/>
                <a:gd name="T26" fmla="*/ 73 w 159"/>
                <a:gd name="T27" fmla="*/ 103 h 250"/>
                <a:gd name="T28" fmla="*/ 91 w 159"/>
                <a:gd name="T29" fmla="*/ 110 h 250"/>
                <a:gd name="T30" fmla="*/ 110 w 159"/>
                <a:gd name="T31" fmla="*/ 115 h 250"/>
                <a:gd name="T32" fmla="*/ 128 w 159"/>
                <a:gd name="T33" fmla="*/ 124 h 250"/>
                <a:gd name="T34" fmla="*/ 145 w 159"/>
                <a:gd name="T35" fmla="*/ 136 h 250"/>
                <a:gd name="T36" fmla="*/ 156 w 159"/>
                <a:gd name="T37" fmla="*/ 152 h 250"/>
                <a:gd name="T38" fmla="*/ 159 w 159"/>
                <a:gd name="T39" fmla="*/ 178 h 250"/>
                <a:gd name="T40" fmla="*/ 156 w 159"/>
                <a:gd name="T41" fmla="*/ 203 h 250"/>
                <a:gd name="T42" fmla="*/ 145 w 159"/>
                <a:gd name="T43" fmla="*/ 222 h 250"/>
                <a:gd name="T44" fmla="*/ 126 w 159"/>
                <a:gd name="T45" fmla="*/ 238 h 250"/>
                <a:gd name="T46" fmla="*/ 103 w 159"/>
                <a:gd name="T47" fmla="*/ 248 h 250"/>
                <a:gd name="T48" fmla="*/ 77 w 159"/>
                <a:gd name="T49" fmla="*/ 250 h 250"/>
                <a:gd name="T50" fmla="*/ 47 w 159"/>
                <a:gd name="T51" fmla="*/ 248 h 250"/>
                <a:gd name="T52" fmla="*/ 21 w 159"/>
                <a:gd name="T53" fmla="*/ 236 h 250"/>
                <a:gd name="T54" fmla="*/ 0 w 159"/>
                <a:gd name="T55" fmla="*/ 217 h 250"/>
                <a:gd name="T56" fmla="*/ 26 w 159"/>
                <a:gd name="T57" fmla="*/ 194 h 250"/>
                <a:gd name="T58" fmla="*/ 40 w 159"/>
                <a:gd name="T59" fmla="*/ 210 h 250"/>
                <a:gd name="T60" fmla="*/ 59 w 159"/>
                <a:gd name="T61" fmla="*/ 217 h 250"/>
                <a:gd name="T62" fmla="*/ 77 w 159"/>
                <a:gd name="T63" fmla="*/ 220 h 250"/>
                <a:gd name="T64" fmla="*/ 93 w 159"/>
                <a:gd name="T65" fmla="*/ 217 h 250"/>
                <a:gd name="T66" fmla="*/ 110 w 159"/>
                <a:gd name="T67" fmla="*/ 210 h 250"/>
                <a:gd name="T68" fmla="*/ 121 w 159"/>
                <a:gd name="T69" fmla="*/ 199 h 250"/>
                <a:gd name="T70" fmla="*/ 126 w 159"/>
                <a:gd name="T71" fmla="*/ 180 h 250"/>
                <a:gd name="T72" fmla="*/ 121 w 159"/>
                <a:gd name="T73" fmla="*/ 166 h 250"/>
                <a:gd name="T74" fmla="*/ 110 w 159"/>
                <a:gd name="T75" fmla="*/ 154 h 250"/>
                <a:gd name="T76" fmla="*/ 96 w 159"/>
                <a:gd name="T77" fmla="*/ 147 h 250"/>
                <a:gd name="T78" fmla="*/ 77 w 159"/>
                <a:gd name="T79" fmla="*/ 140 h 250"/>
                <a:gd name="T80" fmla="*/ 56 w 159"/>
                <a:gd name="T81" fmla="*/ 133 h 250"/>
                <a:gd name="T82" fmla="*/ 38 w 159"/>
                <a:gd name="T83" fmla="*/ 126 h 250"/>
                <a:gd name="T84" fmla="*/ 21 w 159"/>
                <a:gd name="T85" fmla="*/ 112 h 250"/>
                <a:gd name="T86" fmla="*/ 12 w 159"/>
                <a:gd name="T87" fmla="*/ 94 h 250"/>
                <a:gd name="T88" fmla="*/ 7 w 159"/>
                <a:gd name="T89" fmla="*/ 66 h 250"/>
                <a:gd name="T90" fmla="*/ 10 w 159"/>
                <a:gd name="T91" fmla="*/ 49 h 250"/>
                <a:gd name="T92" fmla="*/ 19 w 159"/>
                <a:gd name="T93" fmla="*/ 31 h 250"/>
                <a:gd name="T94" fmla="*/ 35 w 159"/>
                <a:gd name="T95" fmla="*/ 14 h 250"/>
                <a:gd name="T96" fmla="*/ 59 w 159"/>
                <a:gd name="T97" fmla="*/ 3 h 250"/>
                <a:gd name="T98" fmla="*/ 89 w 159"/>
                <a:gd name="T9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250">
                  <a:moveTo>
                    <a:pt x="89" y="0"/>
                  </a:moveTo>
                  <a:lnTo>
                    <a:pt x="114" y="3"/>
                  </a:lnTo>
                  <a:lnTo>
                    <a:pt x="138" y="10"/>
                  </a:lnTo>
                  <a:lnTo>
                    <a:pt x="156" y="26"/>
                  </a:lnTo>
                  <a:lnTo>
                    <a:pt x="131" y="52"/>
                  </a:lnTo>
                  <a:lnTo>
                    <a:pt x="114" y="35"/>
                  </a:lnTo>
                  <a:lnTo>
                    <a:pt x="89" y="31"/>
                  </a:lnTo>
                  <a:lnTo>
                    <a:pt x="66" y="33"/>
                  </a:lnTo>
                  <a:lnTo>
                    <a:pt x="52" y="42"/>
                  </a:lnTo>
                  <a:lnTo>
                    <a:pt x="45" y="54"/>
                  </a:lnTo>
                  <a:lnTo>
                    <a:pt x="42" y="66"/>
                  </a:lnTo>
                  <a:lnTo>
                    <a:pt x="47" y="84"/>
                  </a:lnTo>
                  <a:lnTo>
                    <a:pt x="56" y="94"/>
                  </a:lnTo>
                  <a:lnTo>
                    <a:pt x="73" y="103"/>
                  </a:lnTo>
                  <a:lnTo>
                    <a:pt x="91" y="110"/>
                  </a:lnTo>
                  <a:lnTo>
                    <a:pt x="110" y="115"/>
                  </a:lnTo>
                  <a:lnTo>
                    <a:pt x="128" y="124"/>
                  </a:lnTo>
                  <a:lnTo>
                    <a:pt x="145" y="136"/>
                  </a:lnTo>
                  <a:lnTo>
                    <a:pt x="156" y="152"/>
                  </a:lnTo>
                  <a:lnTo>
                    <a:pt x="159" y="178"/>
                  </a:lnTo>
                  <a:lnTo>
                    <a:pt x="156" y="203"/>
                  </a:lnTo>
                  <a:lnTo>
                    <a:pt x="145" y="222"/>
                  </a:lnTo>
                  <a:lnTo>
                    <a:pt x="126" y="238"/>
                  </a:lnTo>
                  <a:lnTo>
                    <a:pt x="103" y="248"/>
                  </a:lnTo>
                  <a:lnTo>
                    <a:pt x="77" y="250"/>
                  </a:lnTo>
                  <a:lnTo>
                    <a:pt x="47" y="248"/>
                  </a:lnTo>
                  <a:lnTo>
                    <a:pt x="21" y="236"/>
                  </a:lnTo>
                  <a:lnTo>
                    <a:pt x="0" y="217"/>
                  </a:lnTo>
                  <a:lnTo>
                    <a:pt x="26" y="194"/>
                  </a:lnTo>
                  <a:lnTo>
                    <a:pt x="40" y="210"/>
                  </a:lnTo>
                  <a:lnTo>
                    <a:pt x="59" y="217"/>
                  </a:lnTo>
                  <a:lnTo>
                    <a:pt x="77" y="220"/>
                  </a:lnTo>
                  <a:lnTo>
                    <a:pt x="93" y="217"/>
                  </a:lnTo>
                  <a:lnTo>
                    <a:pt x="110" y="210"/>
                  </a:lnTo>
                  <a:lnTo>
                    <a:pt x="121" y="199"/>
                  </a:lnTo>
                  <a:lnTo>
                    <a:pt x="126" y="180"/>
                  </a:lnTo>
                  <a:lnTo>
                    <a:pt x="121" y="166"/>
                  </a:lnTo>
                  <a:lnTo>
                    <a:pt x="110" y="154"/>
                  </a:lnTo>
                  <a:lnTo>
                    <a:pt x="96" y="147"/>
                  </a:lnTo>
                  <a:lnTo>
                    <a:pt x="77" y="140"/>
                  </a:lnTo>
                  <a:lnTo>
                    <a:pt x="56" y="133"/>
                  </a:lnTo>
                  <a:lnTo>
                    <a:pt x="38" y="126"/>
                  </a:lnTo>
                  <a:lnTo>
                    <a:pt x="21" y="112"/>
                  </a:lnTo>
                  <a:lnTo>
                    <a:pt x="12" y="94"/>
                  </a:lnTo>
                  <a:lnTo>
                    <a:pt x="7" y="66"/>
                  </a:lnTo>
                  <a:lnTo>
                    <a:pt x="10" y="49"/>
                  </a:lnTo>
                  <a:lnTo>
                    <a:pt x="19" y="31"/>
                  </a:lnTo>
                  <a:lnTo>
                    <a:pt x="35" y="14"/>
                  </a:lnTo>
                  <a:lnTo>
                    <a:pt x="59" y="3"/>
                  </a:lnTo>
                  <a:lnTo>
                    <a:pt x="8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4" name="Freeform 31">
              <a:extLst>
                <a:ext uri="{FF2B5EF4-FFF2-40B4-BE49-F238E27FC236}">
                  <a16:creationId xmlns:a16="http://schemas.microsoft.com/office/drawing/2014/main" id="{65C9CAA0-65C0-41DF-87AB-707836166A19}"/>
                </a:ext>
              </a:extLst>
            </p:cNvPr>
            <p:cNvSpPr>
              <a:spLocks/>
            </p:cNvSpPr>
            <p:nvPr userDrawn="1"/>
          </p:nvSpPr>
          <p:spPr bwMode="auto">
            <a:xfrm>
              <a:off x="4743450" y="5280026"/>
              <a:ext cx="239713" cy="382588"/>
            </a:xfrm>
            <a:custGeom>
              <a:avLst/>
              <a:gdLst>
                <a:gd name="T0" fmla="*/ 0 w 151"/>
                <a:gd name="T1" fmla="*/ 0 h 241"/>
                <a:gd name="T2" fmla="*/ 151 w 151"/>
                <a:gd name="T3" fmla="*/ 0 h 241"/>
                <a:gd name="T4" fmla="*/ 151 w 151"/>
                <a:gd name="T5" fmla="*/ 31 h 241"/>
                <a:gd name="T6" fmla="*/ 33 w 151"/>
                <a:gd name="T7" fmla="*/ 31 h 241"/>
                <a:gd name="T8" fmla="*/ 33 w 151"/>
                <a:gd name="T9" fmla="*/ 105 h 241"/>
                <a:gd name="T10" fmla="*/ 142 w 151"/>
                <a:gd name="T11" fmla="*/ 105 h 241"/>
                <a:gd name="T12" fmla="*/ 142 w 151"/>
                <a:gd name="T13" fmla="*/ 136 h 241"/>
                <a:gd name="T14" fmla="*/ 33 w 151"/>
                <a:gd name="T15" fmla="*/ 136 h 241"/>
                <a:gd name="T16" fmla="*/ 33 w 151"/>
                <a:gd name="T17" fmla="*/ 241 h 241"/>
                <a:gd name="T18" fmla="*/ 0 w 151"/>
                <a:gd name="T19" fmla="*/ 241 h 241"/>
                <a:gd name="T20" fmla="*/ 0 w 151"/>
                <a:gd name="T2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241">
                  <a:moveTo>
                    <a:pt x="0" y="0"/>
                  </a:moveTo>
                  <a:lnTo>
                    <a:pt x="151" y="0"/>
                  </a:lnTo>
                  <a:lnTo>
                    <a:pt x="151" y="31"/>
                  </a:lnTo>
                  <a:lnTo>
                    <a:pt x="33" y="31"/>
                  </a:lnTo>
                  <a:lnTo>
                    <a:pt x="33" y="105"/>
                  </a:lnTo>
                  <a:lnTo>
                    <a:pt x="142" y="105"/>
                  </a:lnTo>
                  <a:lnTo>
                    <a:pt x="142" y="136"/>
                  </a:lnTo>
                  <a:lnTo>
                    <a:pt x="33" y="136"/>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5" name="Freeform 32">
              <a:extLst>
                <a:ext uri="{FF2B5EF4-FFF2-40B4-BE49-F238E27FC236}">
                  <a16:creationId xmlns:a16="http://schemas.microsoft.com/office/drawing/2014/main" id="{B60FBEDB-2491-45C7-B661-CAAAD5CA1903}"/>
                </a:ext>
              </a:extLst>
            </p:cNvPr>
            <p:cNvSpPr>
              <a:spLocks noEditPoints="1"/>
            </p:cNvSpPr>
            <p:nvPr userDrawn="1"/>
          </p:nvSpPr>
          <p:spPr bwMode="auto">
            <a:xfrm>
              <a:off x="5021263" y="5268913"/>
              <a:ext cx="395288" cy="400050"/>
            </a:xfrm>
            <a:custGeom>
              <a:avLst/>
              <a:gdLst>
                <a:gd name="T0" fmla="*/ 125 w 249"/>
                <a:gd name="T1" fmla="*/ 33 h 252"/>
                <a:gd name="T2" fmla="*/ 95 w 249"/>
                <a:gd name="T3" fmla="*/ 38 h 252"/>
                <a:gd name="T4" fmla="*/ 70 w 249"/>
                <a:gd name="T5" fmla="*/ 49 h 252"/>
                <a:gd name="T6" fmla="*/ 51 w 249"/>
                <a:gd name="T7" fmla="*/ 70 h 252"/>
                <a:gd name="T8" fmla="*/ 39 w 249"/>
                <a:gd name="T9" fmla="*/ 98 h 252"/>
                <a:gd name="T10" fmla="*/ 35 w 249"/>
                <a:gd name="T11" fmla="*/ 126 h 252"/>
                <a:gd name="T12" fmla="*/ 39 w 249"/>
                <a:gd name="T13" fmla="*/ 157 h 252"/>
                <a:gd name="T14" fmla="*/ 51 w 249"/>
                <a:gd name="T15" fmla="*/ 182 h 252"/>
                <a:gd name="T16" fmla="*/ 70 w 249"/>
                <a:gd name="T17" fmla="*/ 203 h 252"/>
                <a:gd name="T18" fmla="*/ 95 w 249"/>
                <a:gd name="T19" fmla="*/ 217 h 252"/>
                <a:gd name="T20" fmla="*/ 125 w 249"/>
                <a:gd name="T21" fmla="*/ 222 h 252"/>
                <a:gd name="T22" fmla="*/ 156 w 249"/>
                <a:gd name="T23" fmla="*/ 217 h 252"/>
                <a:gd name="T24" fmla="*/ 179 w 249"/>
                <a:gd name="T25" fmla="*/ 203 h 252"/>
                <a:gd name="T26" fmla="*/ 200 w 249"/>
                <a:gd name="T27" fmla="*/ 182 h 252"/>
                <a:gd name="T28" fmla="*/ 212 w 249"/>
                <a:gd name="T29" fmla="*/ 157 h 252"/>
                <a:gd name="T30" fmla="*/ 214 w 249"/>
                <a:gd name="T31" fmla="*/ 126 h 252"/>
                <a:gd name="T32" fmla="*/ 212 w 249"/>
                <a:gd name="T33" fmla="*/ 98 h 252"/>
                <a:gd name="T34" fmla="*/ 200 w 249"/>
                <a:gd name="T35" fmla="*/ 70 h 252"/>
                <a:gd name="T36" fmla="*/ 179 w 249"/>
                <a:gd name="T37" fmla="*/ 49 h 252"/>
                <a:gd name="T38" fmla="*/ 156 w 249"/>
                <a:gd name="T39" fmla="*/ 38 h 252"/>
                <a:gd name="T40" fmla="*/ 125 w 249"/>
                <a:gd name="T41" fmla="*/ 33 h 252"/>
                <a:gd name="T42" fmla="*/ 125 w 249"/>
                <a:gd name="T43" fmla="*/ 0 h 252"/>
                <a:gd name="T44" fmla="*/ 165 w 249"/>
                <a:gd name="T45" fmla="*/ 7 h 252"/>
                <a:gd name="T46" fmla="*/ 200 w 249"/>
                <a:gd name="T47" fmla="*/ 26 h 252"/>
                <a:gd name="T48" fmla="*/ 226 w 249"/>
                <a:gd name="T49" fmla="*/ 52 h 252"/>
                <a:gd name="T50" fmla="*/ 244 w 249"/>
                <a:gd name="T51" fmla="*/ 87 h 252"/>
                <a:gd name="T52" fmla="*/ 249 w 249"/>
                <a:gd name="T53" fmla="*/ 126 h 252"/>
                <a:gd name="T54" fmla="*/ 244 w 249"/>
                <a:gd name="T55" fmla="*/ 168 h 252"/>
                <a:gd name="T56" fmla="*/ 226 w 249"/>
                <a:gd name="T57" fmla="*/ 203 h 252"/>
                <a:gd name="T58" fmla="*/ 200 w 249"/>
                <a:gd name="T59" fmla="*/ 229 h 252"/>
                <a:gd name="T60" fmla="*/ 165 w 249"/>
                <a:gd name="T61" fmla="*/ 248 h 252"/>
                <a:gd name="T62" fmla="*/ 125 w 249"/>
                <a:gd name="T63" fmla="*/ 252 h 252"/>
                <a:gd name="T64" fmla="*/ 84 w 249"/>
                <a:gd name="T65" fmla="*/ 248 h 252"/>
                <a:gd name="T66" fmla="*/ 49 w 249"/>
                <a:gd name="T67" fmla="*/ 229 h 252"/>
                <a:gd name="T68" fmla="*/ 23 w 249"/>
                <a:gd name="T69" fmla="*/ 203 h 252"/>
                <a:gd name="T70" fmla="*/ 7 w 249"/>
                <a:gd name="T71" fmla="*/ 168 h 252"/>
                <a:gd name="T72" fmla="*/ 0 w 249"/>
                <a:gd name="T73" fmla="*/ 126 h 252"/>
                <a:gd name="T74" fmla="*/ 7 w 249"/>
                <a:gd name="T75" fmla="*/ 87 h 252"/>
                <a:gd name="T76" fmla="*/ 23 w 249"/>
                <a:gd name="T77" fmla="*/ 52 h 252"/>
                <a:gd name="T78" fmla="*/ 49 w 249"/>
                <a:gd name="T79" fmla="*/ 26 h 252"/>
                <a:gd name="T80" fmla="*/ 84 w 249"/>
                <a:gd name="T81" fmla="*/ 7 h 252"/>
                <a:gd name="T82" fmla="*/ 125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5" y="33"/>
                  </a:moveTo>
                  <a:lnTo>
                    <a:pt x="95" y="38"/>
                  </a:lnTo>
                  <a:lnTo>
                    <a:pt x="70" y="49"/>
                  </a:lnTo>
                  <a:lnTo>
                    <a:pt x="51" y="70"/>
                  </a:lnTo>
                  <a:lnTo>
                    <a:pt x="39" y="98"/>
                  </a:lnTo>
                  <a:lnTo>
                    <a:pt x="35" y="126"/>
                  </a:lnTo>
                  <a:lnTo>
                    <a:pt x="39" y="157"/>
                  </a:lnTo>
                  <a:lnTo>
                    <a:pt x="51" y="182"/>
                  </a:lnTo>
                  <a:lnTo>
                    <a:pt x="70" y="203"/>
                  </a:lnTo>
                  <a:lnTo>
                    <a:pt x="95" y="217"/>
                  </a:lnTo>
                  <a:lnTo>
                    <a:pt x="125" y="222"/>
                  </a:lnTo>
                  <a:lnTo>
                    <a:pt x="156" y="217"/>
                  </a:lnTo>
                  <a:lnTo>
                    <a:pt x="179" y="203"/>
                  </a:lnTo>
                  <a:lnTo>
                    <a:pt x="200" y="182"/>
                  </a:lnTo>
                  <a:lnTo>
                    <a:pt x="212" y="157"/>
                  </a:lnTo>
                  <a:lnTo>
                    <a:pt x="214" y="126"/>
                  </a:lnTo>
                  <a:lnTo>
                    <a:pt x="212" y="98"/>
                  </a:lnTo>
                  <a:lnTo>
                    <a:pt x="200" y="70"/>
                  </a:lnTo>
                  <a:lnTo>
                    <a:pt x="179" y="49"/>
                  </a:lnTo>
                  <a:lnTo>
                    <a:pt x="156" y="38"/>
                  </a:lnTo>
                  <a:lnTo>
                    <a:pt x="125" y="33"/>
                  </a:lnTo>
                  <a:close/>
                  <a:moveTo>
                    <a:pt x="125" y="0"/>
                  </a:moveTo>
                  <a:lnTo>
                    <a:pt x="165" y="7"/>
                  </a:lnTo>
                  <a:lnTo>
                    <a:pt x="200" y="26"/>
                  </a:lnTo>
                  <a:lnTo>
                    <a:pt x="226" y="52"/>
                  </a:lnTo>
                  <a:lnTo>
                    <a:pt x="244" y="87"/>
                  </a:lnTo>
                  <a:lnTo>
                    <a:pt x="249" y="126"/>
                  </a:lnTo>
                  <a:lnTo>
                    <a:pt x="244" y="168"/>
                  </a:lnTo>
                  <a:lnTo>
                    <a:pt x="226" y="203"/>
                  </a:lnTo>
                  <a:lnTo>
                    <a:pt x="200" y="229"/>
                  </a:lnTo>
                  <a:lnTo>
                    <a:pt x="165" y="248"/>
                  </a:lnTo>
                  <a:lnTo>
                    <a:pt x="125" y="252"/>
                  </a:lnTo>
                  <a:lnTo>
                    <a:pt x="84" y="248"/>
                  </a:lnTo>
                  <a:lnTo>
                    <a:pt x="49" y="229"/>
                  </a:lnTo>
                  <a:lnTo>
                    <a:pt x="23" y="203"/>
                  </a:lnTo>
                  <a:lnTo>
                    <a:pt x="7" y="168"/>
                  </a:lnTo>
                  <a:lnTo>
                    <a:pt x="0" y="126"/>
                  </a:lnTo>
                  <a:lnTo>
                    <a:pt x="7" y="87"/>
                  </a:lnTo>
                  <a:lnTo>
                    <a:pt x="23" y="52"/>
                  </a:lnTo>
                  <a:lnTo>
                    <a:pt x="49" y="26"/>
                  </a:lnTo>
                  <a:lnTo>
                    <a:pt x="84" y="7"/>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6" name="Freeform 33">
              <a:extLst>
                <a:ext uri="{FF2B5EF4-FFF2-40B4-BE49-F238E27FC236}">
                  <a16:creationId xmlns:a16="http://schemas.microsoft.com/office/drawing/2014/main" id="{C7394692-1D5B-4A3A-BE52-4CB6852F469D}"/>
                </a:ext>
              </a:extLst>
            </p:cNvPr>
            <p:cNvSpPr>
              <a:spLocks noEditPoints="1"/>
            </p:cNvSpPr>
            <p:nvPr userDrawn="1"/>
          </p:nvSpPr>
          <p:spPr bwMode="auto">
            <a:xfrm>
              <a:off x="5483225" y="5280026"/>
              <a:ext cx="269875" cy="382588"/>
            </a:xfrm>
            <a:custGeom>
              <a:avLst/>
              <a:gdLst>
                <a:gd name="T0" fmla="*/ 32 w 170"/>
                <a:gd name="T1" fmla="*/ 28 h 241"/>
                <a:gd name="T2" fmla="*/ 32 w 170"/>
                <a:gd name="T3" fmla="*/ 105 h 241"/>
                <a:gd name="T4" fmla="*/ 74 w 170"/>
                <a:gd name="T5" fmla="*/ 105 h 241"/>
                <a:gd name="T6" fmla="*/ 90 w 170"/>
                <a:gd name="T7" fmla="*/ 105 h 241"/>
                <a:gd name="T8" fmla="*/ 104 w 170"/>
                <a:gd name="T9" fmla="*/ 101 h 241"/>
                <a:gd name="T10" fmla="*/ 116 w 170"/>
                <a:gd name="T11" fmla="*/ 96 h 241"/>
                <a:gd name="T12" fmla="*/ 123 w 170"/>
                <a:gd name="T13" fmla="*/ 84 h 241"/>
                <a:gd name="T14" fmla="*/ 125 w 170"/>
                <a:gd name="T15" fmla="*/ 68 h 241"/>
                <a:gd name="T16" fmla="*/ 123 w 170"/>
                <a:gd name="T17" fmla="*/ 52 h 241"/>
                <a:gd name="T18" fmla="*/ 116 w 170"/>
                <a:gd name="T19" fmla="*/ 40 h 241"/>
                <a:gd name="T20" fmla="*/ 104 w 170"/>
                <a:gd name="T21" fmla="*/ 33 h 241"/>
                <a:gd name="T22" fmla="*/ 90 w 170"/>
                <a:gd name="T23" fmla="*/ 31 h 241"/>
                <a:gd name="T24" fmla="*/ 74 w 170"/>
                <a:gd name="T25" fmla="*/ 28 h 241"/>
                <a:gd name="T26" fmla="*/ 32 w 170"/>
                <a:gd name="T27" fmla="*/ 28 h 241"/>
                <a:gd name="T28" fmla="*/ 0 w 170"/>
                <a:gd name="T29" fmla="*/ 0 h 241"/>
                <a:gd name="T30" fmla="*/ 83 w 170"/>
                <a:gd name="T31" fmla="*/ 0 h 241"/>
                <a:gd name="T32" fmla="*/ 111 w 170"/>
                <a:gd name="T33" fmla="*/ 3 h 241"/>
                <a:gd name="T34" fmla="*/ 130 w 170"/>
                <a:gd name="T35" fmla="*/ 12 h 241"/>
                <a:gd name="T36" fmla="*/ 144 w 170"/>
                <a:gd name="T37" fmla="*/ 24 h 241"/>
                <a:gd name="T38" fmla="*/ 153 w 170"/>
                <a:gd name="T39" fmla="*/ 38 h 241"/>
                <a:gd name="T40" fmla="*/ 158 w 170"/>
                <a:gd name="T41" fmla="*/ 52 h 241"/>
                <a:gd name="T42" fmla="*/ 160 w 170"/>
                <a:gd name="T43" fmla="*/ 68 h 241"/>
                <a:gd name="T44" fmla="*/ 156 w 170"/>
                <a:gd name="T45" fmla="*/ 89 h 241"/>
                <a:gd name="T46" fmla="*/ 144 w 170"/>
                <a:gd name="T47" fmla="*/ 110 h 241"/>
                <a:gd name="T48" fmla="*/ 125 w 170"/>
                <a:gd name="T49" fmla="*/ 124 h 241"/>
                <a:gd name="T50" fmla="*/ 102 w 170"/>
                <a:gd name="T51" fmla="*/ 131 h 241"/>
                <a:gd name="T52" fmla="*/ 170 w 170"/>
                <a:gd name="T53" fmla="*/ 241 h 241"/>
                <a:gd name="T54" fmla="*/ 130 w 170"/>
                <a:gd name="T55" fmla="*/ 241 h 241"/>
                <a:gd name="T56" fmla="*/ 69 w 170"/>
                <a:gd name="T57" fmla="*/ 133 h 241"/>
                <a:gd name="T58" fmla="*/ 32 w 170"/>
                <a:gd name="T59" fmla="*/ 133 h 241"/>
                <a:gd name="T60" fmla="*/ 32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2" y="28"/>
                  </a:moveTo>
                  <a:lnTo>
                    <a:pt x="32" y="105"/>
                  </a:lnTo>
                  <a:lnTo>
                    <a:pt x="74" y="105"/>
                  </a:lnTo>
                  <a:lnTo>
                    <a:pt x="90" y="105"/>
                  </a:lnTo>
                  <a:lnTo>
                    <a:pt x="104" y="101"/>
                  </a:lnTo>
                  <a:lnTo>
                    <a:pt x="116" y="96"/>
                  </a:lnTo>
                  <a:lnTo>
                    <a:pt x="123" y="84"/>
                  </a:lnTo>
                  <a:lnTo>
                    <a:pt x="125" y="68"/>
                  </a:lnTo>
                  <a:lnTo>
                    <a:pt x="123" y="52"/>
                  </a:lnTo>
                  <a:lnTo>
                    <a:pt x="116" y="40"/>
                  </a:lnTo>
                  <a:lnTo>
                    <a:pt x="104" y="33"/>
                  </a:lnTo>
                  <a:lnTo>
                    <a:pt x="90" y="31"/>
                  </a:lnTo>
                  <a:lnTo>
                    <a:pt x="74" y="28"/>
                  </a:lnTo>
                  <a:lnTo>
                    <a:pt x="32" y="28"/>
                  </a:lnTo>
                  <a:close/>
                  <a:moveTo>
                    <a:pt x="0" y="0"/>
                  </a:moveTo>
                  <a:lnTo>
                    <a:pt x="83" y="0"/>
                  </a:lnTo>
                  <a:lnTo>
                    <a:pt x="111" y="3"/>
                  </a:lnTo>
                  <a:lnTo>
                    <a:pt x="130" y="12"/>
                  </a:lnTo>
                  <a:lnTo>
                    <a:pt x="144" y="24"/>
                  </a:lnTo>
                  <a:lnTo>
                    <a:pt x="153" y="38"/>
                  </a:lnTo>
                  <a:lnTo>
                    <a:pt x="158" y="52"/>
                  </a:lnTo>
                  <a:lnTo>
                    <a:pt x="160" y="68"/>
                  </a:lnTo>
                  <a:lnTo>
                    <a:pt x="156" y="89"/>
                  </a:lnTo>
                  <a:lnTo>
                    <a:pt x="144" y="110"/>
                  </a:lnTo>
                  <a:lnTo>
                    <a:pt x="125" y="124"/>
                  </a:lnTo>
                  <a:lnTo>
                    <a:pt x="102" y="131"/>
                  </a:lnTo>
                  <a:lnTo>
                    <a:pt x="170" y="241"/>
                  </a:lnTo>
                  <a:lnTo>
                    <a:pt x="130" y="241"/>
                  </a:lnTo>
                  <a:lnTo>
                    <a:pt x="69" y="133"/>
                  </a:lnTo>
                  <a:lnTo>
                    <a:pt x="32" y="133"/>
                  </a:lnTo>
                  <a:lnTo>
                    <a:pt x="3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7" name="Freeform 34">
              <a:extLst>
                <a:ext uri="{FF2B5EF4-FFF2-40B4-BE49-F238E27FC236}">
                  <a16:creationId xmlns:a16="http://schemas.microsoft.com/office/drawing/2014/main" id="{1F1940BD-EDC4-43F8-A4E2-6D056A9942F6}"/>
                </a:ext>
              </a:extLst>
            </p:cNvPr>
            <p:cNvSpPr>
              <a:spLocks noEditPoints="1"/>
            </p:cNvSpPr>
            <p:nvPr userDrawn="1"/>
          </p:nvSpPr>
          <p:spPr bwMode="auto">
            <a:xfrm>
              <a:off x="5895975" y="5280026"/>
              <a:ext cx="373063" cy="382588"/>
            </a:xfrm>
            <a:custGeom>
              <a:avLst/>
              <a:gdLst>
                <a:gd name="T0" fmla="*/ 117 w 235"/>
                <a:gd name="T1" fmla="*/ 42 h 241"/>
                <a:gd name="T2" fmla="*/ 72 w 235"/>
                <a:gd name="T3" fmla="*/ 152 h 241"/>
                <a:gd name="T4" fmla="*/ 163 w 235"/>
                <a:gd name="T5" fmla="*/ 152 h 241"/>
                <a:gd name="T6" fmla="*/ 119 w 235"/>
                <a:gd name="T7" fmla="*/ 42 h 241"/>
                <a:gd name="T8" fmla="*/ 117 w 235"/>
                <a:gd name="T9" fmla="*/ 42 h 241"/>
                <a:gd name="T10" fmla="*/ 105 w 235"/>
                <a:gd name="T11" fmla="*/ 0 h 241"/>
                <a:gd name="T12" fmla="*/ 135 w 235"/>
                <a:gd name="T13" fmla="*/ 0 h 241"/>
                <a:gd name="T14" fmla="*/ 235 w 235"/>
                <a:gd name="T15" fmla="*/ 241 h 241"/>
                <a:gd name="T16" fmla="*/ 198 w 235"/>
                <a:gd name="T17" fmla="*/ 241 h 241"/>
                <a:gd name="T18" fmla="*/ 175 w 235"/>
                <a:gd name="T19" fmla="*/ 180 h 241"/>
                <a:gd name="T20" fmla="*/ 61 w 235"/>
                <a:gd name="T21" fmla="*/ 180 h 241"/>
                <a:gd name="T22" fmla="*/ 38 w 235"/>
                <a:gd name="T23" fmla="*/ 241 h 241"/>
                <a:gd name="T24" fmla="*/ 0 w 235"/>
                <a:gd name="T25" fmla="*/ 241 h 241"/>
                <a:gd name="T26" fmla="*/ 105 w 235"/>
                <a:gd name="T2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241">
                  <a:moveTo>
                    <a:pt x="117" y="42"/>
                  </a:moveTo>
                  <a:lnTo>
                    <a:pt x="72" y="152"/>
                  </a:lnTo>
                  <a:lnTo>
                    <a:pt x="163" y="152"/>
                  </a:lnTo>
                  <a:lnTo>
                    <a:pt x="119" y="42"/>
                  </a:lnTo>
                  <a:lnTo>
                    <a:pt x="117" y="42"/>
                  </a:lnTo>
                  <a:close/>
                  <a:moveTo>
                    <a:pt x="105" y="0"/>
                  </a:moveTo>
                  <a:lnTo>
                    <a:pt x="135" y="0"/>
                  </a:lnTo>
                  <a:lnTo>
                    <a:pt x="235" y="241"/>
                  </a:lnTo>
                  <a:lnTo>
                    <a:pt x="198" y="241"/>
                  </a:lnTo>
                  <a:lnTo>
                    <a:pt x="175" y="180"/>
                  </a:lnTo>
                  <a:lnTo>
                    <a:pt x="61" y="180"/>
                  </a:lnTo>
                  <a:lnTo>
                    <a:pt x="38" y="241"/>
                  </a:lnTo>
                  <a:lnTo>
                    <a:pt x="0" y="241"/>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8" name="Freeform 35">
              <a:extLst>
                <a:ext uri="{FF2B5EF4-FFF2-40B4-BE49-F238E27FC236}">
                  <a16:creationId xmlns:a16="http://schemas.microsoft.com/office/drawing/2014/main" id="{8F46F961-D81B-4055-B6D7-E6EE66017066}"/>
                </a:ext>
              </a:extLst>
            </p:cNvPr>
            <p:cNvSpPr>
              <a:spLocks/>
            </p:cNvSpPr>
            <p:nvPr userDrawn="1"/>
          </p:nvSpPr>
          <p:spPr bwMode="auto">
            <a:xfrm>
              <a:off x="6421438" y="5268913"/>
              <a:ext cx="254000" cy="400050"/>
            </a:xfrm>
            <a:custGeom>
              <a:avLst/>
              <a:gdLst>
                <a:gd name="T0" fmla="*/ 88 w 160"/>
                <a:gd name="T1" fmla="*/ 0 h 252"/>
                <a:gd name="T2" fmla="*/ 114 w 160"/>
                <a:gd name="T3" fmla="*/ 3 h 252"/>
                <a:gd name="T4" fmla="*/ 137 w 160"/>
                <a:gd name="T5" fmla="*/ 12 h 252"/>
                <a:gd name="T6" fmla="*/ 158 w 160"/>
                <a:gd name="T7" fmla="*/ 28 h 252"/>
                <a:gd name="T8" fmla="*/ 130 w 160"/>
                <a:gd name="T9" fmla="*/ 54 h 252"/>
                <a:gd name="T10" fmla="*/ 114 w 160"/>
                <a:gd name="T11" fmla="*/ 38 h 252"/>
                <a:gd name="T12" fmla="*/ 88 w 160"/>
                <a:gd name="T13" fmla="*/ 33 h 252"/>
                <a:gd name="T14" fmla="*/ 65 w 160"/>
                <a:gd name="T15" fmla="*/ 35 h 252"/>
                <a:gd name="T16" fmla="*/ 51 w 160"/>
                <a:gd name="T17" fmla="*/ 45 h 252"/>
                <a:gd name="T18" fmla="*/ 44 w 160"/>
                <a:gd name="T19" fmla="*/ 56 h 252"/>
                <a:gd name="T20" fmla="*/ 42 w 160"/>
                <a:gd name="T21" fmla="*/ 68 h 252"/>
                <a:gd name="T22" fmla="*/ 46 w 160"/>
                <a:gd name="T23" fmla="*/ 84 h 252"/>
                <a:gd name="T24" fmla="*/ 56 w 160"/>
                <a:gd name="T25" fmla="*/ 96 h 252"/>
                <a:gd name="T26" fmla="*/ 72 w 160"/>
                <a:gd name="T27" fmla="*/ 105 h 252"/>
                <a:gd name="T28" fmla="*/ 91 w 160"/>
                <a:gd name="T29" fmla="*/ 110 h 252"/>
                <a:gd name="T30" fmla="*/ 112 w 160"/>
                <a:gd name="T31" fmla="*/ 117 h 252"/>
                <a:gd name="T32" fmla="*/ 130 w 160"/>
                <a:gd name="T33" fmla="*/ 126 h 252"/>
                <a:gd name="T34" fmla="*/ 144 w 160"/>
                <a:gd name="T35" fmla="*/ 138 h 252"/>
                <a:gd name="T36" fmla="*/ 156 w 160"/>
                <a:gd name="T37" fmla="*/ 154 h 252"/>
                <a:gd name="T38" fmla="*/ 160 w 160"/>
                <a:gd name="T39" fmla="*/ 180 h 252"/>
                <a:gd name="T40" fmla="*/ 156 w 160"/>
                <a:gd name="T41" fmla="*/ 203 h 252"/>
                <a:gd name="T42" fmla="*/ 144 w 160"/>
                <a:gd name="T43" fmla="*/ 224 h 252"/>
                <a:gd name="T44" fmla="*/ 125 w 160"/>
                <a:gd name="T45" fmla="*/ 241 h 252"/>
                <a:gd name="T46" fmla="*/ 102 w 160"/>
                <a:gd name="T47" fmla="*/ 250 h 252"/>
                <a:gd name="T48" fmla="*/ 77 w 160"/>
                <a:gd name="T49" fmla="*/ 252 h 252"/>
                <a:gd name="T50" fmla="*/ 46 w 160"/>
                <a:gd name="T51" fmla="*/ 250 h 252"/>
                <a:gd name="T52" fmla="*/ 21 w 160"/>
                <a:gd name="T53" fmla="*/ 238 h 252"/>
                <a:gd name="T54" fmla="*/ 0 w 160"/>
                <a:gd name="T55" fmla="*/ 220 h 252"/>
                <a:gd name="T56" fmla="*/ 28 w 160"/>
                <a:gd name="T57" fmla="*/ 196 h 252"/>
                <a:gd name="T58" fmla="*/ 42 w 160"/>
                <a:gd name="T59" fmla="*/ 210 h 252"/>
                <a:gd name="T60" fmla="*/ 58 w 160"/>
                <a:gd name="T61" fmla="*/ 220 h 252"/>
                <a:gd name="T62" fmla="*/ 77 w 160"/>
                <a:gd name="T63" fmla="*/ 222 h 252"/>
                <a:gd name="T64" fmla="*/ 93 w 160"/>
                <a:gd name="T65" fmla="*/ 220 h 252"/>
                <a:gd name="T66" fmla="*/ 109 w 160"/>
                <a:gd name="T67" fmla="*/ 213 h 252"/>
                <a:gd name="T68" fmla="*/ 121 w 160"/>
                <a:gd name="T69" fmla="*/ 201 h 252"/>
                <a:gd name="T70" fmla="*/ 125 w 160"/>
                <a:gd name="T71" fmla="*/ 182 h 252"/>
                <a:gd name="T72" fmla="*/ 121 w 160"/>
                <a:gd name="T73" fmla="*/ 168 h 252"/>
                <a:gd name="T74" fmla="*/ 109 w 160"/>
                <a:gd name="T75" fmla="*/ 157 h 252"/>
                <a:gd name="T76" fmla="*/ 95 w 160"/>
                <a:gd name="T77" fmla="*/ 150 h 252"/>
                <a:gd name="T78" fmla="*/ 77 w 160"/>
                <a:gd name="T79" fmla="*/ 143 h 252"/>
                <a:gd name="T80" fmla="*/ 56 w 160"/>
                <a:gd name="T81" fmla="*/ 136 h 252"/>
                <a:gd name="T82" fmla="*/ 37 w 160"/>
                <a:gd name="T83" fmla="*/ 126 h 252"/>
                <a:gd name="T84" fmla="*/ 23 w 160"/>
                <a:gd name="T85" fmla="*/ 115 h 252"/>
                <a:gd name="T86" fmla="*/ 11 w 160"/>
                <a:gd name="T87" fmla="*/ 96 h 252"/>
                <a:gd name="T88" fmla="*/ 7 w 160"/>
                <a:gd name="T89" fmla="*/ 68 h 252"/>
                <a:gd name="T90" fmla="*/ 11 w 160"/>
                <a:gd name="T91" fmla="*/ 52 h 252"/>
                <a:gd name="T92" fmla="*/ 18 w 160"/>
                <a:gd name="T93" fmla="*/ 33 h 252"/>
                <a:gd name="T94" fmla="*/ 35 w 160"/>
                <a:gd name="T95" fmla="*/ 17 h 252"/>
                <a:gd name="T96" fmla="*/ 58 w 160"/>
                <a:gd name="T97" fmla="*/ 5 h 252"/>
                <a:gd name="T98" fmla="*/ 88 w 160"/>
                <a:gd name="T9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252">
                  <a:moveTo>
                    <a:pt x="88" y="0"/>
                  </a:moveTo>
                  <a:lnTo>
                    <a:pt x="114" y="3"/>
                  </a:lnTo>
                  <a:lnTo>
                    <a:pt x="137" y="12"/>
                  </a:lnTo>
                  <a:lnTo>
                    <a:pt x="158" y="28"/>
                  </a:lnTo>
                  <a:lnTo>
                    <a:pt x="130" y="54"/>
                  </a:lnTo>
                  <a:lnTo>
                    <a:pt x="114" y="38"/>
                  </a:lnTo>
                  <a:lnTo>
                    <a:pt x="88" y="33"/>
                  </a:lnTo>
                  <a:lnTo>
                    <a:pt x="65" y="35"/>
                  </a:lnTo>
                  <a:lnTo>
                    <a:pt x="51" y="45"/>
                  </a:lnTo>
                  <a:lnTo>
                    <a:pt x="44" y="56"/>
                  </a:lnTo>
                  <a:lnTo>
                    <a:pt x="42" y="68"/>
                  </a:lnTo>
                  <a:lnTo>
                    <a:pt x="46" y="84"/>
                  </a:lnTo>
                  <a:lnTo>
                    <a:pt x="56" y="96"/>
                  </a:lnTo>
                  <a:lnTo>
                    <a:pt x="72" y="105"/>
                  </a:lnTo>
                  <a:lnTo>
                    <a:pt x="91" y="110"/>
                  </a:lnTo>
                  <a:lnTo>
                    <a:pt x="112" y="117"/>
                  </a:lnTo>
                  <a:lnTo>
                    <a:pt x="130" y="126"/>
                  </a:lnTo>
                  <a:lnTo>
                    <a:pt x="144" y="138"/>
                  </a:lnTo>
                  <a:lnTo>
                    <a:pt x="156" y="154"/>
                  </a:lnTo>
                  <a:lnTo>
                    <a:pt x="160" y="180"/>
                  </a:lnTo>
                  <a:lnTo>
                    <a:pt x="156" y="203"/>
                  </a:lnTo>
                  <a:lnTo>
                    <a:pt x="144" y="224"/>
                  </a:lnTo>
                  <a:lnTo>
                    <a:pt x="125" y="241"/>
                  </a:lnTo>
                  <a:lnTo>
                    <a:pt x="102" y="250"/>
                  </a:lnTo>
                  <a:lnTo>
                    <a:pt x="77" y="252"/>
                  </a:lnTo>
                  <a:lnTo>
                    <a:pt x="46" y="250"/>
                  </a:lnTo>
                  <a:lnTo>
                    <a:pt x="21" y="238"/>
                  </a:lnTo>
                  <a:lnTo>
                    <a:pt x="0" y="220"/>
                  </a:lnTo>
                  <a:lnTo>
                    <a:pt x="28" y="196"/>
                  </a:lnTo>
                  <a:lnTo>
                    <a:pt x="42" y="210"/>
                  </a:lnTo>
                  <a:lnTo>
                    <a:pt x="58" y="220"/>
                  </a:lnTo>
                  <a:lnTo>
                    <a:pt x="77" y="222"/>
                  </a:lnTo>
                  <a:lnTo>
                    <a:pt x="93" y="220"/>
                  </a:lnTo>
                  <a:lnTo>
                    <a:pt x="109" y="213"/>
                  </a:lnTo>
                  <a:lnTo>
                    <a:pt x="121" y="201"/>
                  </a:lnTo>
                  <a:lnTo>
                    <a:pt x="125" y="182"/>
                  </a:lnTo>
                  <a:lnTo>
                    <a:pt x="121" y="168"/>
                  </a:lnTo>
                  <a:lnTo>
                    <a:pt x="109" y="157"/>
                  </a:lnTo>
                  <a:lnTo>
                    <a:pt x="95" y="150"/>
                  </a:lnTo>
                  <a:lnTo>
                    <a:pt x="77" y="143"/>
                  </a:lnTo>
                  <a:lnTo>
                    <a:pt x="56" y="136"/>
                  </a:lnTo>
                  <a:lnTo>
                    <a:pt x="37" y="126"/>
                  </a:lnTo>
                  <a:lnTo>
                    <a:pt x="23" y="115"/>
                  </a:lnTo>
                  <a:lnTo>
                    <a:pt x="11" y="96"/>
                  </a:lnTo>
                  <a:lnTo>
                    <a:pt x="7" y="68"/>
                  </a:lnTo>
                  <a:lnTo>
                    <a:pt x="11" y="52"/>
                  </a:lnTo>
                  <a:lnTo>
                    <a:pt x="18" y="33"/>
                  </a:lnTo>
                  <a:lnTo>
                    <a:pt x="35" y="17"/>
                  </a:lnTo>
                  <a:lnTo>
                    <a:pt x="58" y="5"/>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9" name="Freeform 36">
              <a:extLst>
                <a:ext uri="{FF2B5EF4-FFF2-40B4-BE49-F238E27FC236}">
                  <a16:creationId xmlns:a16="http://schemas.microsoft.com/office/drawing/2014/main" id="{23FC9197-304A-4963-9AF0-BDBBA594EB85}"/>
                </a:ext>
              </a:extLst>
            </p:cNvPr>
            <p:cNvSpPr>
              <a:spLocks/>
            </p:cNvSpPr>
            <p:nvPr userDrawn="1"/>
          </p:nvSpPr>
          <p:spPr bwMode="auto">
            <a:xfrm>
              <a:off x="6738938" y="5280026"/>
              <a:ext cx="395288" cy="382588"/>
            </a:xfrm>
            <a:custGeom>
              <a:avLst/>
              <a:gdLst>
                <a:gd name="T0" fmla="*/ 0 w 249"/>
                <a:gd name="T1" fmla="*/ 0 h 241"/>
                <a:gd name="T2" fmla="*/ 49 w 249"/>
                <a:gd name="T3" fmla="*/ 0 h 241"/>
                <a:gd name="T4" fmla="*/ 123 w 249"/>
                <a:gd name="T5" fmla="*/ 182 h 241"/>
                <a:gd name="T6" fmla="*/ 126 w 249"/>
                <a:gd name="T7" fmla="*/ 182 h 241"/>
                <a:gd name="T8" fmla="*/ 200 w 249"/>
                <a:gd name="T9" fmla="*/ 0 h 241"/>
                <a:gd name="T10" fmla="*/ 249 w 249"/>
                <a:gd name="T11" fmla="*/ 0 h 241"/>
                <a:gd name="T12" fmla="*/ 249 w 249"/>
                <a:gd name="T13" fmla="*/ 241 h 241"/>
                <a:gd name="T14" fmla="*/ 216 w 249"/>
                <a:gd name="T15" fmla="*/ 241 h 241"/>
                <a:gd name="T16" fmla="*/ 216 w 249"/>
                <a:gd name="T17" fmla="*/ 42 h 241"/>
                <a:gd name="T18" fmla="*/ 216 w 249"/>
                <a:gd name="T19" fmla="*/ 42 h 241"/>
                <a:gd name="T20" fmla="*/ 135 w 249"/>
                <a:gd name="T21" fmla="*/ 241 h 241"/>
                <a:gd name="T22" fmla="*/ 114 w 249"/>
                <a:gd name="T23" fmla="*/ 241 h 241"/>
                <a:gd name="T24" fmla="*/ 33 w 249"/>
                <a:gd name="T25" fmla="*/ 42 h 241"/>
                <a:gd name="T26" fmla="*/ 33 w 249"/>
                <a:gd name="T27" fmla="*/ 42 h 241"/>
                <a:gd name="T28" fmla="*/ 33 w 249"/>
                <a:gd name="T29" fmla="*/ 241 h 241"/>
                <a:gd name="T30" fmla="*/ 0 w 249"/>
                <a:gd name="T31" fmla="*/ 241 h 241"/>
                <a:gd name="T32" fmla="*/ 0 w 249"/>
                <a:gd name="T3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241">
                  <a:moveTo>
                    <a:pt x="0" y="0"/>
                  </a:moveTo>
                  <a:lnTo>
                    <a:pt x="49" y="0"/>
                  </a:lnTo>
                  <a:lnTo>
                    <a:pt x="123" y="182"/>
                  </a:lnTo>
                  <a:lnTo>
                    <a:pt x="126" y="182"/>
                  </a:lnTo>
                  <a:lnTo>
                    <a:pt x="200" y="0"/>
                  </a:lnTo>
                  <a:lnTo>
                    <a:pt x="249" y="0"/>
                  </a:lnTo>
                  <a:lnTo>
                    <a:pt x="249" y="241"/>
                  </a:lnTo>
                  <a:lnTo>
                    <a:pt x="216" y="241"/>
                  </a:lnTo>
                  <a:lnTo>
                    <a:pt x="216" y="42"/>
                  </a:lnTo>
                  <a:lnTo>
                    <a:pt x="216" y="42"/>
                  </a:lnTo>
                  <a:lnTo>
                    <a:pt x="135" y="241"/>
                  </a:lnTo>
                  <a:lnTo>
                    <a:pt x="114" y="241"/>
                  </a:lnTo>
                  <a:lnTo>
                    <a:pt x="33" y="42"/>
                  </a:lnTo>
                  <a:lnTo>
                    <a:pt x="33" y="42"/>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0" name="Freeform 37">
              <a:extLst>
                <a:ext uri="{FF2B5EF4-FFF2-40B4-BE49-F238E27FC236}">
                  <a16:creationId xmlns:a16="http://schemas.microsoft.com/office/drawing/2014/main" id="{B9971C12-812F-4F4A-AB6E-542EBA9C6AC7}"/>
                </a:ext>
              </a:extLst>
            </p:cNvPr>
            <p:cNvSpPr>
              <a:spLocks noEditPoints="1"/>
            </p:cNvSpPr>
            <p:nvPr userDrawn="1"/>
          </p:nvSpPr>
          <p:spPr bwMode="auto">
            <a:xfrm>
              <a:off x="7170738" y="5280026"/>
              <a:ext cx="377825" cy="382588"/>
            </a:xfrm>
            <a:custGeom>
              <a:avLst/>
              <a:gdLst>
                <a:gd name="T0" fmla="*/ 119 w 238"/>
                <a:gd name="T1" fmla="*/ 42 h 241"/>
                <a:gd name="T2" fmla="*/ 72 w 238"/>
                <a:gd name="T3" fmla="*/ 152 h 241"/>
                <a:gd name="T4" fmla="*/ 163 w 238"/>
                <a:gd name="T5" fmla="*/ 152 h 241"/>
                <a:gd name="T6" fmla="*/ 119 w 238"/>
                <a:gd name="T7" fmla="*/ 42 h 241"/>
                <a:gd name="T8" fmla="*/ 119 w 238"/>
                <a:gd name="T9" fmla="*/ 42 h 241"/>
                <a:gd name="T10" fmla="*/ 105 w 238"/>
                <a:gd name="T11" fmla="*/ 0 h 241"/>
                <a:gd name="T12" fmla="*/ 135 w 238"/>
                <a:gd name="T13" fmla="*/ 0 h 241"/>
                <a:gd name="T14" fmla="*/ 238 w 238"/>
                <a:gd name="T15" fmla="*/ 241 h 241"/>
                <a:gd name="T16" fmla="*/ 200 w 238"/>
                <a:gd name="T17" fmla="*/ 241 h 241"/>
                <a:gd name="T18" fmla="*/ 175 w 238"/>
                <a:gd name="T19" fmla="*/ 180 h 241"/>
                <a:gd name="T20" fmla="*/ 61 w 238"/>
                <a:gd name="T21" fmla="*/ 180 h 241"/>
                <a:gd name="T22" fmla="*/ 37 w 238"/>
                <a:gd name="T23" fmla="*/ 241 h 241"/>
                <a:gd name="T24" fmla="*/ 0 w 238"/>
                <a:gd name="T25" fmla="*/ 241 h 241"/>
                <a:gd name="T26" fmla="*/ 105 w 238"/>
                <a:gd name="T2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241">
                  <a:moveTo>
                    <a:pt x="119" y="42"/>
                  </a:moveTo>
                  <a:lnTo>
                    <a:pt x="72" y="152"/>
                  </a:lnTo>
                  <a:lnTo>
                    <a:pt x="163" y="152"/>
                  </a:lnTo>
                  <a:lnTo>
                    <a:pt x="119" y="42"/>
                  </a:lnTo>
                  <a:lnTo>
                    <a:pt x="119" y="42"/>
                  </a:lnTo>
                  <a:close/>
                  <a:moveTo>
                    <a:pt x="105" y="0"/>
                  </a:moveTo>
                  <a:lnTo>
                    <a:pt x="135" y="0"/>
                  </a:lnTo>
                  <a:lnTo>
                    <a:pt x="238" y="241"/>
                  </a:lnTo>
                  <a:lnTo>
                    <a:pt x="200" y="241"/>
                  </a:lnTo>
                  <a:lnTo>
                    <a:pt x="175" y="180"/>
                  </a:lnTo>
                  <a:lnTo>
                    <a:pt x="61" y="180"/>
                  </a:lnTo>
                  <a:lnTo>
                    <a:pt x="37" y="241"/>
                  </a:lnTo>
                  <a:lnTo>
                    <a:pt x="0" y="241"/>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1" name="Freeform 38">
              <a:extLst>
                <a:ext uri="{FF2B5EF4-FFF2-40B4-BE49-F238E27FC236}">
                  <a16:creationId xmlns:a16="http://schemas.microsoft.com/office/drawing/2014/main" id="{5E8976EB-26F3-46F3-B521-3B821CE21916}"/>
                </a:ext>
              </a:extLst>
            </p:cNvPr>
            <p:cNvSpPr>
              <a:spLocks noEditPoints="1"/>
            </p:cNvSpPr>
            <p:nvPr userDrawn="1"/>
          </p:nvSpPr>
          <p:spPr bwMode="auto">
            <a:xfrm>
              <a:off x="7588250" y="5280026"/>
              <a:ext cx="269875" cy="382588"/>
            </a:xfrm>
            <a:custGeom>
              <a:avLst/>
              <a:gdLst>
                <a:gd name="T0" fmla="*/ 33 w 170"/>
                <a:gd name="T1" fmla="*/ 28 h 241"/>
                <a:gd name="T2" fmla="*/ 33 w 170"/>
                <a:gd name="T3" fmla="*/ 105 h 241"/>
                <a:gd name="T4" fmla="*/ 75 w 170"/>
                <a:gd name="T5" fmla="*/ 105 h 241"/>
                <a:gd name="T6" fmla="*/ 91 w 170"/>
                <a:gd name="T7" fmla="*/ 105 h 241"/>
                <a:gd name="T8" fmla="*/ 105 w 170"/>
                <a:gd name="T9" fmla="*/ 101 h 241"/>
                <a:gd name="T10" fmla="*/ 117 w 170"/>
                <a:gd name="T11" fmla="*/ 96 h 241"/>
                <a:gd name="T12" fmla="*/ 124 w 170"/>
                <a:gd name="T13" fmla="*/ 84 h 241"/>
                <a:gd name="T14" fmla="*/ 126 w 170"/>
                <a:gd name="T15" fmla="*/ 68 h 241"/>
                <a:gd name="T16" fmla="*/ 124 w 170"/>
                <a:gd name="T17" fmla="*/ 52 h 241"/>
                <a:gd name="T18" fmla="*/ 117 w 170"/>
                <a:gd name="T19" fmla="*/ 40 h 241"/>
                <a:gd name="T20" fmla="*/ 105 w 170"/>
                <a:gd name="T21" fmla="*/ 33 h 241"/>
                <a:gd name="T22" fmla="*/ 91 w 170"/>
                <a:gd name="T23" fmla="*/ 31 h 241"/>
                <a:gd name="T24" fmla="*/ 75 w 170"/>
                <a:gd name="T25" fmla="*/ 28 h 241"/>
                <a:gd name="T26" fmla="*/ 33 w 170"/>
                <a:gd name="T27" fmla="*/ 28 h 241"/>
                <a:gd name="T28" fmla="*/ 0 w 170"/>
                <a:gd name="T29" fmla="*/ 0 h 241"/>
                <a:gd name="T30" fmla="*/ 84 w 170"/>
                <a:gd name="T31" fmla="*/ 0 h 241"/>
                <a:gd name="T32" fmla="*/ 112 w 170"/>
                <a:gd name="T33" fmla="*/ 3 h 241"/>
                <a:gd name="T34" fmla="*/ 131 w 170"/>
                <a:gd name="T35" fmla="*/ 12 h 241"/>
                <a:gd name="T36" fmla="*/ 145 w 170"/>
                <a:gd name="T37" fmla="*/ 24 h 241"/>
                <a:gd name="T38" fmla="*/ 154 w 170"/>
                <a:gd name="T39" fmla="*/ 38 h 241"/>
                <a:gd name="T40" fmla="*/ 158 w 170"/>
                <a:gd name="T41" fmla="*/ 52 h 241"/>
                <a:gd name="T42" fmla="*/ 161 w 170"/>
                <a:gd name="T43" fmla="*/ 68 h 241"/>
                <a:gd name="T44" fmla="*/ 156 w 170"/>
                <a:gd name="T45" fmla="*/ 89 h 241"/>
                <a:gd name="T46" fmla="*/ 145 w 170"/>
                <a:gd name="T47" fmla="*/ 110 h 241"/>
                <a:gd name="T48" fmla="*/ 126 w 170"/>
                <a:gd name="T49" fmla="*/ 124 h 241"/>
                <a:gd name="T50" fmla="*/ 103 w 170"/>
                <a:gd name="T51" fmla="*/ 131 h 241"/>
                <a:gd name="T52" fmla="*/ 170 w 170"/>
                <a:gd name="T53" fmla="*/ 241 h 241"/>
                <a:gd name="T54" fmla="*/ 128 w 170"/>
                <a:gd name="T55" fmla="*/ 241 h 241"/>
                <a:gd name="T56" fmla="*/ 68 w 170"/>
                <a:gd name="T57" fmla="*/ 133 h 241"/>
                <a:gd name="T58" fmla="*/ 33 w 170"/>
                <a:gd name="T59" fmla="*/ 133 h 241"/>
                <a:gd name="T60" fmla="*/ 33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3" y="28"/>
                  </a:moveTo>
                  <a:lnTo>
                    <a:pt x="33" y="105"/>
                  </a:lnTo>
                  <a:lnTo>
                    <a:pt x="75" y="105"/>
                  </a:lnTo>
                  <a:lnTo>
                    <a:pt x="91" y="105"/>
                  </a:lnTo>
                  <a:lnTo>
                    <a:pt x="105" y="101"/>
                  </a:lnTo>
                  <a:lnTo>
                    <a:pt x="117" y="96"/>
                  </a:lnTo>
                  <a:lnTo>
                    <a:pt x="124" y="84"/>
                  </a:lnTo>
                  <a:lnTo>
                    <a:pt x="126" y="68"/>
                  </a:lnTo>
                  <a:lnTo>
                    <a:pt x="124" y="52"/>
                  </a:lnTo>
                  <a:lnTo>
                    <a:pt x="117" y="40"/>
                  </a:lnTo>
                  <a:lnTo>
                    <a:pt x="105" y="33"/>
                  </a:lnTo>
                  <a:lnTo>
                    <a:pt x="91" y="31"/>
                  </a:lnTo>
                  <a:lnTo>
                    <a:pt x="75" y="28"/>
                  </a:lnTo>
                  <a:lnTo>
                    <a:pt x="33" y="28"/>
                  </a:lnTo>
                  <a:close/>
                  <a:moveTo>
                    <a:pt x="0" y="0"/>
                  </a:moveTo>
                  <a:lnTo>
                    <a:pt x="84" y="0"/>
                  </a:lnTo>
                  <a:lnTo>
                    <a:pt x="112" y="3"/>
                  </a:lnTo>
                  <a:lnTo>
                    <a:pt x="131" y="12"/>
                  </a:lnTo>
                  <a:lnTo>
                    <a:pt x="145" y="24"/>
                  </a:lnTo>
                  <a:lnTo>
                    <a:pt x="154" y="38"/>
                  </a:lnTo>
                  <a:lnTo>
                    <a:pt x="158" y="52"/>
                  </a:lnTo>
                  <a:lnTo>
                    <a:pt x="161" y="68"/>
                  </a:lnTo>
                  <a:lnTo>
                    <a:pt x="156" y="89"/>
                  </a:lnTo>
                  <a:lnTo>
                    <a:pt x="145" y="110"/>
                  </a:lnTo>
                  <a:lnTo>
                    <a:pt x="126" y="124"/>
                  </a:lnTo>
                  <a:lnTo>
                    <a:pt x="103" y="131"/>
                  </a:lnTo>
                  <a:lnTo>
                    <a:pt x="170" y="241"/>
                  </a:lnTo>
                  <a:lnTo>
                    <a:pt x="128" y="241"/>
                  </a:lnTo>
                  <a:lnTo>
                    <a:pt x="68" y="133"/>
                  </a:lnTo>
                  <a:lnTo>
                    <a:pt x="33" y="133"/>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2" name="Freeform 39">
              <a:extLst>
                <a:ext uri="{FF2B5EF4-FFF2-40B4-BE49-F238E27FC236}">
                  <a16:creationId xmlns:a16="http://schemas.microsoft.com/office/drawing/2014/main" id="{67ECA2D0-2E7D-4616-8EF0-D7325EC2EE1A}"/>
                </a:ext>
              </a:extLst>
            </p:cNvPr>
            <p:cNvSpPr>
              <a:spLocks/>
            </p:cNvSpPr>
            <p:nvPr userDrawn="1"/>
          </p:nvSpPr>
          <p:spPr bwMode="auto">
            <a:xfrm>
              <a:off x="7866063" y="5280026"/>
              <a:ext cx="295275" cy="382588"/>
            </a:xfrm>
            <a:custGeom>
              <a:avLst/>
              <a:gdLst>
                <a:gd name="T0" fmla="*/ 0 w 186"/>
                <a:gd name="T1" fmla="*/ 0 h 241"/>
                <a:gd name="T2" fmla="*/ 186 w 186"/>
                <a:gd name="T3" fmla="*/ 0 h 241"/>
                <a:gd name="T4" fmla="*/ 186 w 186"/>
                <a:gd name="T5" fmla="*/ 31 h 241"/>
                <a:gd name="T6" fmla="*/ 109 w 186"/>
                <a:gd name="T7" fmla="*/ 31 h 241"/>
                <a:gd name="T8" fmla="*/ 109 w 186"/>
                <a:gd name="T9" fmla="*/ 241 h 241"/>
                <a:gd name="T10" fmla="*/ 77 w 186"/>
                <a:gd name="T11" fmla="*/ 241 h 241"/>
                <a:gd name="T12" fmla="*/ 77 w 186"/>
                <a:gd name="T13" fmla="*/ 31 h 241"/>
                <a:gd name="T14" fmla="*/ 0 w 186"/>
                <a:gd name="T15" fmla="*/ 31 h 241"/>
                <a:gd name="T16" fmla="*/ 0 w 186"/>
                <a:gd name="T1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1">
                  <a:moveTo>
                    <a:pt x="0" y="0"/>
                  </a:moveTo>
                  <a:lnTo>
                    <a:pt x="186" y="0"/>
                  </a:lnTo>
                  <a:lnTo>
                    <a:pt x="186" y="31"/>
                  </a:lnTo>
                  <a:lnTo>
                    <a:pt x="109" y="31"/>
                  </a:lnTo>
                  <a:lnTo>
                    <a:pt x="109" y="241"/>
                  </a:lnTo>
                  <a:lnTo>
                    <a:pt x="77" y="241"/>
                  </a:lnTo>
                  <a:lnTo>
                    <a:pt x="77" y="31"/>
                  </a:lnTo>
                  <a:lnTo>
                    <a:pt x="0" y="3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3" name="Freeform 40">
              <a:extLst>
                <a:ext uri="{FF2B5EF4-FFF2-40B4-BE49-F238E27FC236}">
                  <a16:creationId xmlns:a16="http://schemas.microsoft.com/office/drawing/2014/main" id="{1FF5B2F2-E920-434E-A3C7-3DF026735A86}"/>
                </a:ext>
              </a:extLst>
            </p:cNvPr>
            <p:cNvSpPr>
              <a:spLocks/>
            </p:cNvSpPr>
            <p:nvPr userDrawn="1"/>
          </p:nvSpPr>
          <p:spPr bwMode="auto">
            <a:xfrm>
              <a:off x="8205788" y="5280026"/>
              <a:ext cx="254000" cy="382588"/>
            </a:xfrm>
            <a:custGeom>
              <a:avLst/>
              <a:gdLst>
                <a:gd name="T0" fmla="*/ 0 w 160"/>
                <a:gd name="T1" fmla="*/ 0 h 241"/>
                <a:gd name="T2" fmla="*/ 156 w 160"/>
                <a:gd name="T3" fmla="*/ 0 h 241"/>
                <a:gd name="T4" fmla="*/ 156 w 160"/>
                <a:gd name="T5" fmla="*/ 31 h 241"/>
                <a:gd name="T6" fmla="*/ 32 w 160"/>
                <a:gd name="T7" fmla="*/ 31 h 241"/>
                <a:gd name="T8" fmla="*/ 32 w 160"/>
                <a:gd name="T9" fmla="*/ 103 h 241"/>
                <a:gd name="T10" fmla="*/ 146 w 160"/>
                <a:gd name="T11" fmla="*/ 103 h 241"/>
                <a:gd name="T12" fmla="*/ 146 w 160"/>
                <a:gd name="T13" fmla="*/ 133 h 241"/>
                <a:gd name="T14" fmla="*/ 32 w 160"/>
                <a:gd name="T15" fmla="*/ 133 h 241"/>
                <a:gd name="T16" fmla="*/ 32 w 160"/>
                <a:gd name="T17" fmla="*/ 210 h 241"/>
                <a:gd name="T18" fmla="*/ 160 w 160"/>
                <a:gd name="T19" fmla="*/ 210 h 241"/>
                <a:gd name="T20" fmla="*/ 160 w 160"/>
                <a:gd name="T21" fmla="*/ 241 h 241"/>
                <a:gd name="T22" fmla="*/ 0 w 160"/>
                <a:gd name="T23" fmla="*/ 241 h 241"/>
                <a:gd name="T24" fmla="*/ 0 w 160"/>
                <a:gd name="T2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1">
                  <a:moveTo>
                    <a:pt x="0" y="0"/>
                  </a:moveTo>
                  <a:lnTo>
                    <a:pt x="156" y="0"/>
                  </a:lnTo>
                  <a:lnTo>
                    <a:pt x="156" y="31"/>
                  </a:lnTo>
                  <a:lnTo>
                    <a:pt x="32" y="31"/>
                  </a:lnTo>
                  <a:lnTo>
                    <a:pt x="32" y="103"/>
                  </a:lnTo>
                  <a:lnTo>
                    <a:pt x="146" y="103"/>
                  </a:lnTo>
                  <a:lnTo>
                    <a:pt x="146" y="133"/>
                  </a:lnTo>
                  <a:lnTo>
                    <a:pt x="32" y="133"/>
                  </a:lnTo>
                  <a:lnTo>
                    <a:pt x="32" y="210"/>
                  </a:lnTo>
                  <a:lnTo>
                    <a:pt x="160" y="210"/>
                  </a:lnTo>
                  <a:lnTo>
                    <a:pt x="160"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4" name="Freeform 41">
              <a:extLst>
                <a:ext uri="{FF2B5EF4-FFF2-40B4-BE49-F238E27FC236}">
                  <a16:creationId xmlns:a16="http://schemas.microsoft.com/office/drawing/2014/main" id="{A02D6F3D-F77C-43BD-836A-F1FF029D4E09}"/>
                </a:ext>
              </a:extLst>
            </p:cNvPr>
            <p:cNvSpPr>
              <a:spLocks noEditPoints="1"/>
            </p:cNvSpPr>
            <p:nvPr userDrawn="1"/>
          </p:nvSpPr>
          <p:spPr bwMode="auto">
            <a:xfrm>
              <a:off x="8526463" y="5280026"/>
              <a:ext cx="269875" cy="382588"/>
            </a:xfrm>
            <a:custGeom>
              <a:avLst/>
              <a:gdLst>
                <a:gd name="T0" fmla="*/ 33 w 170"/>
                <a:gd name="T1" fmla="*/ 28 h 241"/>
                <a:gd name="T2" fmla="*/ 33 w 170"/>
                <a:gd name="T3" fmla="*/ 105 h 241"/>
                <a:gd name="T4" fmla="*/ 75 w 170"/>
                <a:gd name="T5" fmla="*/ 105 h 241"/>
                <a:gd name="T6" fmla="*/ 89 w 170"/>
                <a:gd name="T7" fmla="*/ 105 h 241"/>
                <a:gd name="T8" fmla="*/ 103 w 170"/>
                <a:gd name="T9" fmla="*/ 101 h 241"/>
                <a:gd name="T10" fmla="*/ 114 w 170"/>
                <a:gd name="T11" fmla="*/ 96 h 241"/>
                <a:gd name="T12" fmla="*/ 124 w 170"/>
                <a:gd name="T13" fmla="*/ 84 h 241"/>
                <a:gd name="T14" fmla="*/ 126 w 170"/>
                <a:gd name="T15" fmla="*/ 68 h 241"/>
                <a:gd name="T16" fmla="*/ 124 w 170"/>
                <a:gd name="T17" fmla="*/ 52 h 241"/>
                <a:gd name="T18" fmla="*/ 114 w 170"/>
                <a:gd name="T19" fmla="*/ 40 h 241"/>
                <a:gd name="T20" fmla="*/ 103 w 170"/>
                <a:gd name="T21" fmla="*/ 33 h 241"/>
                <a:gd name="T22" fmla="*/ 89 w 170"/>
                <a:gd name="T23" fmla="*/ 31 h 241"/>
                <a:gd name="T24" fmla="*/ 75 w 170"/>
                <a:gd name="T25" fmla="*/ 28 h 241"/>
                <a:gd name="T26" fmla="*/ 33 w 170"/>
                <a:gd name="T27" fmla="*/ 28 h 241"/>
                <a:gd name="T28" fmla="*/ 0 w 170"/>
                <a:gd name="T29" fmla="*/ 0 h 241"/>
                <a:gd name="T30" fmla="*/ 84 w 170"/>
                <a:gd name="T31" fmla="*/ 0 h 241"/>
                <a:gd name="T32" fmla="*/ 110 w 170"/>
                <a:gd name="T33" fmla="*/ 3 h 241"/>
                <a:gd name="T34" fmla="*/ 131 w 170"/>
                <a:gd name="T35" fmla="*/ 12 h 241"/>
                <a:gd name="T36" fmla="*/ 145 w 170"/>
                <a:gd name="T37" fmla="*/ 24 h 241"/>
                <a:gd name="T38" fmla="*/ 154 w 170"/>
                <a:gd name="T39" fmla="*/ 38 h 241"/>
                <a:gd name="T40" fmla="*/ 159 w 170"/>
                <a:gd name="T41" fmla="*/ 52 h 241"/>
                <a:gd name="T42" fmla="*/ 161 w 170"/>
                <a:gd name="T43" fmla="*/ 68 h 241"/>
                <a:gd name="T44" fmla="*/ 156 w 170"/>
                <a:gd name="T45" fmla="*/ 89 h 241"/>
                <a:gd name="T46" fmla="*/ 145 w 170"/>
                <a:gd name="T47" fmla="*/ 110 h 241"/>
                <a:gd name="T48" fmla="*/ 126 w 170"/>
                <a:gd name="T49" fmla="*/ 124 h 241"/>
                <a:gd name="T50" fmla="*/ 100 w 170"/>
                <a:gd name="T51" fmla="*/ 131 h 241"/>
                <a:gd name="T52" fmla="*/ 170 w 170"/>
                <a:gd name="T53" fmla="*/ 241 h 241"/>
                <a:gd name="T54" fmla="*/ 128 w 170"/>
                <a:gd name="T55" fmla="*/ 241 h 241"/>
                <a:gd name="T56" fmla="*/ 68 w 170"/>
                <a:gd name="T57" fmla="*/ 133 h 241"/>
                <a:gd name="T58" fmla="*/ 33 w 170"/>
                <a:gd name="T59" fmla="*/ 133 h 241"/>
                <a:gd name="T60" fmla="*/ 33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3" y="28"/>
                  </a:moveTo>
                  <a:lnTo>
                    <a:pt x="33" y="105"/>
                  </a:lnTo>
                  <a:lnTo>
                    <a:pt x="75" y="105"/>
                  </a:lnTo>
                  <a:lnTo>
                    <a:pt x="89" y="105"/>
                  </a:lnTo>
                  <a:lnTo>
                    <a:pt x="103" y="101"/>
                  </a:lnTo>
                  <a:lnTo>
                    <a:pt x="114" y="96"/>
                  </a:lnTo>
                  <a:lnTo>
                    <a:pt x="124" y="84"/>
                  </a:lnTo>
                  <a:lnTo>
                    <a:pt x="126" y="68"/>
                  </a:lnTo>
                  <a:lnTo>
                    <a:pt x="124" y="52"/>
                  </a:lnTo>
                  <a:lnTo>
                    <a:pt x="114" y="40"/>
                  </a:lnTo>
                  <a:lnTo>
                    <a:pt x="103" y="33"/>
                  </a:lnTo>
                  <a:lnTo>
                    <a:pt x="89" y="31"/>
                  </a:lnTo>
                  <a:lnTo>
                    <a:pt x="75" y="28"/>
                  </a:lnTo>
                  <a:lnTo>
                    <a:pt x="33" y="28"/>
                  </a:lnTo>
                  <a:close/>
                  <a:moveTo>
                    <a:pt x="0" y="0"/>
                  </a:moveTo>
                  <a:lnTo>
                    <a:pt x="84" y="0"/>
                  </a:lnTo>
                  <a:lnTo>
                    <a:pt x="110" y="3"/>
                  </a:lnTo>
                  <a:lnTo>
                    <a:pt x="131" y="12"/>
                  </a:lnTo>
                  <a:lnTo>
                    <a:pt x="145" y="24"/>
                  </a:lnTo>
                  <a:lnTo>
                    <a:pt x="154" y="38"/>
                  </a:lnTo>
                  <a:lnTo>
                    <a:pt x="159" y="52"/>
                  </a:lnTo>
                  <a:lnTo>
                    <a:pt x="161" y="68"/>
                  </a:lnTo>
                  <a:lnTo>
                    <a:pt x="156" y="89"/>
                  </a:lnTo>
                  <a:lnTo>
                    <a:pt x="145" y="110"/>
                  </a:lnTo>
                  <a:lnTo>
                    <a:pt x="126" y="124"/>
                  </a:lnTo>
                  <a:lnTo>
                    <a:pt x="100" y="131"/>
                  </a:lnTo>
                  <a:lnTo>
                    <a:pt x="170" y="241"/>
                  </a:lnTo>
                  <a:lnTo>
                    <a:pt x="128" y="241"/>
                  </a:lnTo>
                  <a:lnTo>
                    <a:pt x="68" y="133"/>
                  </a:lnTo>
                  <a:lnTo>
                    <a:pt x="33" y="133"/>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 name="Freeform 42">
              <a:extLst>
                <a:ext uri="{FF2B5EF4-FFF2-40B4-BE49-F238E27FC236}">
                  <a16:creationId xmlns:a16="http://schemas.microsoft.com/office/drawing/2014/main" id="{5F3BAB0E-E73F-46CF-9F44-568EB69B2381}"/>
                </a:ext>
              </a:extLst>
            </p:cNvPr>
            <p:cNvSpPr>
              <a:spLocks/>
            </p:cNvSpPr>
            <p:nvPr userDrawn="1"/>
          </p:nvSpPr>
          <p:spPr bwMode="auto">
            <a:xfrm>
              <a:off x="8937625" y="5280026"/>
              <a:ext cx="512763" cy="382588"/>
            </a:xfrm>
            <a:custGeom>
              <a:avLst/>
              <a:gdLst>
                <a:gd name="T0" fmla="*/ 0 w 323"/>
                <a:gd name="T1" fmla="*/ 0 h 241"/>
                <a:gd name="T2" fmla="*/ 35 w 323"/>
                <a:gd name="T3" fmla="*/ 0 h 241"/>
                <a:gd name="T4" fmla="*/ 86 w 323"/>
                <a:gd name="T5" fmla="*/ 192 h 241"/>
                <a:gd name="T6" fmla="*/ 86 w 323"/>
                <a:gd name="T7" fmla="*/ 192 h 241"/>
                <a:gd name="T8" fmla="*/ 144 w 323"/>
                <a:gd name="T9" fmla="*/ 0 h 241"/>
                <a:gd name="T10" fmla="*/ 181 w 323"/>
                <a:gd name="T11" fmla="*/ 0 h 241"/>
                <a:gd name="T12" fmla="*/ 237 w 323"/>
                <a:gd name="T13" fmla="*/ 192 h 241"/>
                <a:gd name="T14" fmla="*/ 237 w 323"/>
                <a:gd name="T15" fmla="*/ 192 h 241"/>
                <a:gd name="T16" fmla="*/ 291 w 323"/>
                <a:gd name="T17" fmla="*/ 0 h 241"/>
                <a:gd name="T18" fmla="*/ 323 w 323"/>
                <a:gd name="T19" fmla="*/ 0 h 241"/>
                <a:gd name="T20" fmla="*/ 253 w 323"/>
                <a:gd name="T21" fmla="*/ 241 h 241"/>
                <a:gd name="T22" fmla="*/ 221 w 323"/>
                <a:gd name="T23" fmla="*/ 241 h 241"/>
                <a:gd name="T24" fmla="*/ 163 w 323"/>
                <a:gd name="T25" fmla="*/ 45 h 241"/>
                <a:gd name="T26" fmla="*/ 160 w 323"/>
                <a:gd name="T27" fmla="*/ 45 h 241"/>
                <a:gd name="T28" fmla="*/ 104 w 323"/>
                <a:gd name="T29" fmla="*/ 241 h 241"/>
                <a:gd name="T30" fmla="*/ 69 w 323"/>
                <a:gd name="T31" fmla="*/ 241 h 241"/>
                <a:gd name="T32" fmla="*/ 0 w 323"/>
                <a:gd name="T3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3" h="241">
                  <a:moveTo>
                    <a:pt x="0" y="0"/>
                  </a:moveTo>
                  <a:lnTo>
                    <a:pt x="35" y="0"/>
                  </a:lnTo>
                  <a:lnTo>
                    <a:pt x="86" y="192"/>
                  </a:lnTo>
                  <a:lnTo>
                    <a:pt x="86" y="192"/>
                  </a:lnTo>
                  <a:lnTo>
                    <a:pt x="144" y="0"/>
                  </a:lnTo>
                  <a:lnTo>
                    <a:pt x="181" y="0"/>
                  </a:lnTo>
                  <a:lnTo>
                    <a:pt x="237" y="192"/>
                  </a:lnTo>
                  <a:lnTo>
                    <a:pt x="237" y="192"/>
                  </a:lnTo>
                  <a:lnTo>
                    <a:pt x="291" y="0"/>
                  </a:lnTo>
                  <a:lnTo>
                    <a:pt x="323" y="0"/>
                  </a:lnTo>
                  <a:lnTo>
                    <a:pt x="253" y="241"/>
                  </a:lnTo>
                  <a:lnTo>
                    <a:pt x="221" y="241"/>
                  </a:lnTo>
                  <a:lnTo>
                    <a:pt x="163" y="45"/>
                  </a:lnTo>
                  <a:lnTo>
                    <a:pt x="160" y="45"/>
                  </a:lnTo>
                  <a:lnTo>
                    <a:pt x="104" y="241"/>
                  </a:lnTo>
                  <a:lnTo>
                    <a:pt x="69"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43">
              <a:extLst>
                <a:ext uri="{FF2B5EF4-FFF2-40B4-BE49-F238E27FC236}">
                  <a16:creationId xmlns:a16="http://schemas.microsoft.com/office/drawing/2014/main" id="{6FB5EE82-C79A-4D56-BC59-536224BC9B49}"/>
                </a:ext>
              </a:extLst>
            </p:cNvPr>
            <p:cNvSpPr>
              <a:spLocks noEditPoints="1"/>
            </p:cNvSpPr>
            <p:nvPr userDrawn="1"/>
          </p:nvSpPr>
          <p:spPr bwMode="auto">
            <a:xfrm>
              <a:off x="9469438" y="5268913"/>
              <a:ext cx="395288" cy="400050"/>
            </a:xfrm>
            <a:custGeom>
              <a:avLst/>
              <a:gdLst>
                <a:gd name="T0" fmla="*/ 123 w 249"/>
                <a:gd name="T1" fmla="*/ 33 h 252"/>
                <a:gd name="T2" fmla="*/ 93 w 249"/>
                <a:gd name="T3" fmla="*/ 38 h 252"/>
                <a:gd name="T4" fmla="*/ 70 w 249"/>
                <a:gd name="T5" fmla="*/ 49 h 252"/>
                <a:gd name="T6" fmla="*/ 51 w 249"/>
                <a:gd name="T7" fmla="*/ 70 h 252"/>
                <a:gd name="T8" fmla="*/ 37 w 249"/>
                <a:gd name="T9" fmla="*/ 98 h 252"/>
                <a:gd name="T10" fmla="*/ 35 w 249"/>
                <a:gd name="T11" fmla="*/ 126 h 252"/>
                <a:gd name="T12" fmla="*/ 37 w 249"/>
                <a:gd name="T13" fmla="*/ 157 h 252"/>
                <a:gd name="T14" fmla="*/ 51 w 249"/>
                <a:gd name="T15" fmla="*/ 182 h 252"/>
                <a:gd name="T16" fmla="*/ 70 w 249"/>
                <a:gd name="T17" fmla="*/ 203 h 252"/>
                <a:gd name="T18" fmla="*/ 93 w 249"/>
                <a:gd name="T19" fmla="*/ 217 h 252"/>
                <a:gd name="T20" fmla="*/ 123 w 249"/>
                <a:gd name="T21" fmla="*/ 222 h 252"/>
                <a:gd name="T22" fmla="*/ 153 w 249"/>
                <a:gd name="T23" fmla="*/ 217 h 252"/>
                <a:gd name="T24" fmla="*/ 179 w 249"/>
                <a:gd name="T25" fmla="*/ 203 h 252"/>
                <a:gd name="T26" fmla="*/ 198 w 249"/>
                <a:gd name="T27" fmla="*/ 182 h 252"/>
                <a:gd name="T28" fmla="*/ 209 w 249"/>
                <a:gd name="T29" fmla="*/ 157 h 252"/>
                <a:gd name="T30" fmla="*/ 214 w 249"/>
                <a:gd name="T31" fmla="*/ 126 h 252"/>
                <a:gd name="T32" fmla="*/ 209 w 249"/>
                <a:gd name="T33" fmla="*/ 98 h 252"/>
                <a:gd name="T34" fmla="*/ 198 w 249"/>
                <a:gd name="T35" fmla="*/ 70 h 252"/>
                <a:gd name="T36" fmla="*/ 179 w 249"/>
                <a:gd name="T37" fmla="*/ 49 h 252"/>
                <a:gd name="T38" fmla="*/ 153 w 249"/>
                <a:gd name="T39" fmla="*/ 38 h 252"/>
                <a:gd name="T40" fmla="*/ 123 w 249"/>
                <a:gd name="T41" fmla="*/ 33 h 252"/>
                <a:gd name="T42" fmla="*/ 123 w 249"/>
                <a:gd name="T43" fmla="*/ 0 h 252"/>
                <a:gd name="T44" fmla="*/ 165 w 249"/>
                <a:gd name="T45" fmla="*/ 7 h 252"/>
                <a:gd name="T46" fmla="*/ 200 w 249"/>
                <a:gd name="T47" fmla="*/ 26 h 252"/>
                <a:gd name="T48" fmla="*/ 226 w 249"/>
                <a:gd name="T49" fmla="*/ 52 h 252"/>
                <a:gd name="T50" fmla="*/ 242 w 249"/>
                <a:gd name="T51" fmla="*/ 87 h 252"/>
                <a:gd name="T52" fmla="*/ 249 w 249"/>
                <a:gd name="T53" fmla="*/ 126 h 252"/>
                <a:gd name="T54" fmla="*/ 242 w 249"/>
                <a:gd name="T55" fmla="*/ 168 h 252"/>
                <a:gd name="T56" fmla="*/ 226 w 249"/>
                <a:gd name="T57" fmla="*/ 203 h 252"/>
                <a:gd name="T58" fmla="*/ 200 w 249"/>
                <a:gd name="T59" fmla="*/ 229 h 252"/>
                <a:gd name="T60" fmla="*/ 165 w 249"/>
                <a:gd name="T61" fmla="*/ 248 h 252"/>
                <a:gd name="T62" fmla="*/ 123 w 249"/>
                <a:gd name="T63" fmla="*/ 252 h 252"/>
                <a:gd name="T64" fmla="*/ 84 w 249"/>
                <a:gd name="T65" fmla="*/ 248 h 252"/>
                <a:gd name="T66" fmla="*/ 49 w 249"/>
                <a:gd name="T67" fmla="*/ 229 h 252"/>
                <a:gd name="T68" fmla="*/ 23 w 249"/>
                <a:gd name="T69" fmla="*/ 203 h 252"/>
                <a:gd name="T70" fmla="*/ 4 w 249"/>
                <a:gd name="T71" fmla="*/ 168 h 252"/>
                <a:gd name="T72" fmla="*/ 0 w 249"/>
                <a:gd name="T73" fmla="*/ 126 h 252"/>
                <a:gd name="T74" fmla="*/ 4 w 249"/>
                <a:gd name="T75" fmla="*/ 87 h 252"/>
                <a:gd name="T76" fmla="*/ 23 w 249"/>
                <a:gd name="T77" fmla="*/ 52 h 252"/>
                <a:gd name="T78" fmla="*/ 49 w 249"/>
                <a:gd name="T79" fmla="*/ 26 h 252"/>
                <a:gd name="T80" fmla="*/ 84 w 249"/>
                <a:gd name="T81" fmla="*/ 7 h 252"/>
                <a:gd name="T82" fmla="*/ 123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3" y="33"/>
                  </a:moveTo>
                  <a:lnTo>
                    <a:pt x="93" y="38"/>
                  </a:lnTo>
                  <a:lnTo>
                    <a:pt x="70" y="49"/>
                  </a:lnTo>
                  <a:lnTo>
                    <a:pt x="51" y="70"/>
                  </a:lnTo>
                  <a:lnTo>
                    <a:pt x="37" y="98"/>
                  </a:lnTo>
                  <a:lnTo>
                    <a:pt x="35" y="126"/>
                  </a:lnTo>
                  <a:lnTo>
                    <a:pt x="37" y="157"/>
                  </a:lnTo>
                  <a:lnTo>
                    <a:pt x="51" y="182"/>
                  </a:lnTo>
                  <a:lnTo>
                    <a:pt x="70" y="203"/>
                  </a:lnTo>
                  <a:lnTo>
                    <a:pt x="93" y="217"/>
                  </a:lnTo>
                  <a:lnTo>
                    <a:pt x="123" y="222"/>
                  </a:lnTo>
                  <a:lnTo>
                    <a:pt x="153" y="217"/>
                  </a:lnTo>
                  <a:lnTo>
                    <a:pt x="179" y="203"/>
                  </a:lnTo>
                  <a:lnTo>
                    <a:pt x="198" y="182"/>
                  </a:lnTo>
                  <a:lnTo>
                    <a:pt x="209" y="157"/>
                  </a:lnTo>
                  <a:lnTo>
                    <a:pt x="214" y="126"/>
                  </a:lnTo>
                  <a:lnTo>
                    <a:pt x="209" y="98"/>
                  </a:lnTo>
                  <a:lnTo>
                    <a:pt x="198" y="70"/>
                  </a:lnTo>
                  <a:lnTo>
                    <a:pt x="179" y="49"/>
                  </a:lnTo>
                  <a:lnTo>
                    <a:pt x="153" y="38"/>
                  </a:lnTo>
                  <a:lnTo>
                    <a:pt x="123" y="33"/>
                  </a:lnTo>
                  <a:close/>
                  <a:moveTo>
                    <a:pt x="123" y="0"/>
                  </a:moveTo>
                  <a:lnTo>
                    <a:pt x="165" y="7"/>
                  </a:lnTo>
                  <a:lnTo>
                    <a:pt x="200" y="26"/>
                  </a:lnTo>
                  <a:lnTo>
                    <a:pt x="226" y="52"/>
                  </a:lnTo>
                  <a:lnTo>
                    <a:pt x="242" y="87"/>
                  </a:lnTo>
                  <a:lnTo>
                    <a:pt x="249" y="126"/>
                  </a:lnTo>
                  <a:lnTo>
                    <a:pt x="242" y="168"/>
                  </a:lnTo>
                  <a:lnTo>
                    <a:pt x="226" y="203"/>
                  </a:lnTo>
                  <a:lnTo>
                    <a:pt x="200" y="229"/>
                  </a:lnTo>
                  <a:lnTo>
                    <a:pt x="165" y="248"/>
                  </a:lnTo>
                  <a:lnTo>
                    <a:pt x="123" y="252"/>
                  </a:lnTo>
                  <a:lnTo>
                    <a:pt x="84" y="248"/>
                  </a:lnTo>
                  <a:lnTo>
                    <a:pt x="49" y="229"/>
                  </a:lnTo>
                  <a:lnTo>
                    <a:pt x="23" y="203"/>
                  </a:lnTo>
                  <a:lnTo>
                    <a:pt x="4" y="168"/>
                  </a:lnTo>
                  <a:lnTo>
                    <a:pt x="0" y="126"/>
                  </a:lnTo>
                  <a:lnTo>
                    <a:pt x="4" y="87"/>
                  </a:lnTo>
                  <a:lnTo>
                    <a:pt x="23" y="52"/>
                  </a:lnTo>
                  <a:lnTo>
                    <a:pt x="49" y="26"/>
                  </a:lnTo>
                  <a:lnTo>
                    <a:pt x="84" y="7"/>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 name="Freeform 44">
              <a:extLst>
                <a:ext uri="{FF2B5EF4-FFF2-40B4-BE49-F238E27FC236}">
                  <a16:creationId xmlns:a16="http://schemas.microsoft.com/office/drawing/2014/main" id="{C46EBC34-5FEE-42FD-B83B-88003CAA9B5A}"/>
                </a:ext>
              </a:extLst>
            </p:cNvPr>
            <p:cNvSpPr>
              <a:spLocks noEditPoints="1"/>
            </p:cNvSpPr>
            <p:nvPr userDrawn="1"/>
          </p:nvSpPr>
          <p:spPr bwMode="auto">
            <a:xfrm>
              <a:off x="9931400" y="5280026"/>
              <a:ext cx="269875" cy="382588"/>
            </a:xfrm>
            <a:custGeom>
              <a:avLst/>
              <a:gdLst>
                <a:gd name="T0" fmla="*/ 32 w 170"/>
                <a:gd name="T1" fmla="*/ 28 h 241"/>
                <a:gd name="T2" fmla="*/ 32 w 170"/>
                <a:gd name="T3" fmla="*/ 105 h 241"/>
                <a:gd name="T4" fmla="*/ 74 w 170"/>
                <a:gd name="T5" fmla="*/ 105 h 241"/>
                <a:gd name="T6" fmla="*/ 88 w 170"/>
                <a:gd name="T7" fmla="*/ 105 h 241"/>
                <a:gd name="T8" fmla="*/ 102 w 170"/>
                <a:gd name="T9" fmla="*/ 101 h 241"/>
                <a:gd name="T10" fmla="*/ 114 w 170"/>
                <a:gd name="T11" fmla="*/ 96 h 241"/>
                <a:gd name="T12" fmla="*/ 123 w 170"/>
                <a:gd name="T13" fmla="*/ 84 h 241"/>
                <a:gd name="T14" fmla="*/ 125 w 170"/>
                <a:gd name="T15" fmla="*/ 68 h 241"/>
                <a:gd name="T16" fmla="*/ 123 w 170"/>
                <a:gd name="T17" fmla="*/ 52 h 241"/>
                <a:gd name="T18" fmla="*/ 114 w 170"/>
                <a:gd name="T19" fmla="*/ 40 h 241"/>
                <a:gd name="T20" fmla="*/ 102 w 170"/>
                <a:gd name="T21" fmla="*/ 33 h 241"/>
                <a:gd name="T22" fmla="*/ 88 w 170"/>
                <a:gd name="T23" fmla="*/ 31 h 241"/>
                <a:gd name="T24" fmla="*/ 74 w 170"/>
                <a:gd name="T25" fmla="*/ 28 h 241"/>
                <a:gd name="T26" fmla="*/ 32 w 170"/>
                <a:gd name="T27" fmla="*/ 28 h 241"/>
                <a:gd name="T28" fmla="*/ 0 w 170"/>
                <a:gd name="T29" fmla="*/ 0 h 241"/>
                <a:gd name="T30" fmla="*/ 83 w 170"/>
                <a:gd name="T31" fmla="*/ 0 h 241"/>
                <a:gd name="T32" fmla="*/ 109 w 170"/>
                <a:gd name="T33" fmla="*/ 3 h 241"/>
                <a:gd name="T34" fmla="*/ 130 w 170"/>
                <a:gd name="T35" fmla="*/ 12 h 241"/>
                <a:gd name="T36" fmla="*/ 144 w 170"/>
                <a:gd name="T37" fmla="*/ 24 h 241"/>
                <a:gd name="T38" fmla="*/ 153 w 170"/>
                <a:gd name="T39" fmla="*/ 38 h 241"/>
                <a:gd name="T40" fmla="*/ 158 w 170"/>
                <a:gd name="T41" fmla="*/ 52 h 241"/>
                <a:gd name="T42" fmla="*/ 160 w 170"/>
                <a:gd name="T43" fmla="*/ 68 h 241"/>
                <a:gd name="T44" fmla="*/ 156 w 170"/>
                <a:gd name="T45" fmla="*/ 89 h 241"/>
                <a:gd name="T46" fmla="*/ 144 w 170"/>
                <a:gd name="T47" fmla="*/ 110 h 241"/>
                <a:gd name="T48" fmla="*/ 125 w 170"/>
                <a:gd name="T49" fmla="*/ 124 h 241"/>
                <a:gd name="T50" fmla="*/ 100 w 170"/>
                <a:gd name="T51" fmla="*/ 131 h 241"/>
                <a:gd name="T52" fmla="*/ 170 w 170"/>
                <a:gd name="T53" fmla="*/ 241 h 241"/>
                <a:gd name="T54" fmla="*/ 128 w 170"/>
                <a:gd name="T55" fmla="*/ 241 h 241"/>
                <a:gd name="T56" fmla="*/ 67 w 170"/>
                <a:gd name="T57" fmla="*/ 133 h 241"/>
                <a:gd name="T58" fmla="*/ 32 w 170"/>
                <a:gd name="T59" fmla="*/ 133 h 241"/>
                <a:gd name="T60" fmla="*/ 32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2" y="28"/>
                  </a:moveTo>
                  <a:lnTo>
                    <a:pt x="32" y="105"/>
                  </a:lnTo>
                  <a:lnTo>
                    <a:pt x="74" y="105"/>
                  </a:lnTo>
                  <a:lnTo>
                    <a:pt x="88" y="105"/>
                  </a:lnTo>
                  <a:lnTo>
                    <a:pt x="102" y="101"/>
                  </a:lnTo>
                  <a:lnTo>
                    <a:pt x="114" y="96"/>
                  </a:lnTo>
                  <a:lnTo>
                    <a:pt x="123" y="84"/>
                  </a:lnTo>
                  <a:lnTo>
                    <a:pt x="125" y="68"/>
                  </a:lnTo>
                  <a:lnTo>
                    <a:pt x="123" y="52"/>
                  </a:lnTo>
                  <a:lnTo>
                    <a:pt x="114" y="40"/>
                  </a:lnTo>
                  <a:lnTo>
                    <a:pt x="102" y="33"/>
                  </a:lnTo>
                  <a:lnTo>
                    <a:pt x="88" y="31"/>
                  </a:lnTo>
                  <a:lnTo>
                    <a:pt x="74" y="28"/>
                  </a:lnTo>
                  <a:lnTo>
                    <a:pt x="32" y="28"/>
                  </a:lnTo>
                  <a:close/>
                  <a:moveTo>
                    <a:pt x="0" y="0"/>
                  </a:moveTo>
                  <a:lnTo>
                    <a:pt x="83" y="0"/>
                  </a:lnTo>
                  <a:lnTo>
                    <a:pt x="109" y="3"/>
                  </a:lnTo>
                  <a:lnTo>
                    <a:pt x="130" y="12"/>
                  </a:lnTo>
                  <a:lnTo>
                    <a:pt x="144" y="24"/>
                  </a:lnTo>
                  <a:lnTo>
                    <a:pt x="153" y="38"/>
                  </a:lnTo>
                  <a:lnTo>
                    <a:pt x="158" y="52"/>
                  </a:lnTo>
                  <a:lnTo>
                    <a:pt x="160" y="68"/>
                  </a:lnTo>
                  <a:lnTo>
                    <a:pt x="156" y="89"/>
                  </a:lnTo>
                  <a:lnTo>
                    <a:pt x="144" y="110"/>
                  </a:lnTo>
                  <a:lnTo>
                    <a:pt x="125" y="124"/>
                  </a:lnTo>
                  <a:lnTo>
                    <a:pt x="100" y="131"/>
                  </a:lnTo>
                  <a:lnTo>
                    <a:pt x="170" y="241"/>
                  </a:lnTo>
                  <a:lnTo>
                    <a:pt x="128" y="241"/>
                  </a:lnTo>
                  <a:lnTo>
                    <a:pt x="67" y="133"/>
                  </a:lnTo>
                  <a:lnTo>
                    <a:pt x="32" y="133"/>
                  </a:lnTo>
                  <a:lnTo>
                    <a:pt x="3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 name="Freeform 45">
              <a:extLst>
                <a:ext uri="{FF2B5EF4-FFF2-40B4-BE49-F238E27FC236}">
                  <a16:creationId xmlns:a16="http://schemas.microsoft.com/office/drawing/2014/main" id="{AF7B554D-512C-432D-9204-37DE0AFDD455}"/>
                </a:ext>
              </a:extLst>
            </p:cNvPr>
            <p:cNvSpPr>
              <a:spLocks/>
            </p:cNvSpPr>
            <p:nvPr userDrawn="1"/>
          </p:nvSpPr>
          <p:spPr bwMode="auto">
            <a:xfrm>
              <a:off x="10248900" y="5280026"/>
              <a:ext cx="225425" cy="382588"/>
            </a:xfrm>
            <a:custGeom>
              <a:avLst/>
              <a:gdLst>
                <a:gd name="T0" fmla="*/ 0 w 142"/>
                <a:gd name="T1" fmla="*/ 0 h 241"/>
                <a:gd name="T2" fmla="*/ 32 w 142"/>
                <a:gd name="T3" fmla="*/ 0 h 241"/>
                <a:gd name="T4" fmla="*/ 32 w 142"/>
                <a:gd name="T5" fmla="*/ 210 h 241"/>
                <a:gd name="T6" fmla="*/ 142 w 142"/>
                <a:gd name="T7" fmla="*/ 210 h 241"/>
                <a:gd name="T8" fmla="*/ 142 w 142"/>
                <a:gd name="T9" fmla="*/ 241 h 241"/>
                <a:gd name="T10" fmla="*/ 0 w 142"/>
                <a:gd name="T11" fmla="*/ 241 h 241"/>
                <a:gd name="T12" fmla="*/ 0 w 142"/>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142" h="241">
                  <a:moveTo>
                    <a:pt x="0" y="0"/>
                  </a:moveTo>
                  <a:lnTo>
                    <a:pt x="32" y="0"/>
                  </a:lnTo>
                  <a:lnTo>
                    <a:pt x="32" y="210"/>
                  </a:lnTo>
                  <a:lnTo>
                    <a:pt x="142" y="210"/>
                  </a:lnTo>
                  <a:lnTo>
                    <a:pt x="14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9" name="Freeform 46">
              <a:extLst>
                <a:ext uri="{FF2B5EF4-FFF2-40B4-BE49-F238E27FC236}">
                  <a16:creationId xmlns:a16="http://schemas.microsoft.com/office/drawing/2014/main" id="{A2FDA819-396F-4418-90D4-2165F47C5066}"/>
                </a:ext>
              </a:extLst>
            </p:cNvPr>
            <p:cNvSpPr>
              <a:spLocks noEditPoints="1"/>
            </p:cNvSpPr>
            <p:nvPr userDrawn="1"/>
          </p:nvSpPr>
          <p:spPr bwMode="auto">
            <a:xfrm>
              <a:off x="10510838" y="5280026"/>
              <a:ext cx="328613" cy="382588"/>
            </a:xfrm>
            <a:custGeom>
              <a:avLst/>
              <a:gdLst>
                <a:gd name="T0" fmla="*/ 33 w 207"/>
                <a:gd name="T1" fmla="*/ 31 h 241"/>
                <a:gd name="T2" fmla="*/ 33 w 207"/>
                <a:gd name="T3" fmla="*/ 210 h 241"/>
                <a:gd name="T4" fmla="*/ 72 w 207"/>
                <a:gd name="T5" fmla="*/ 210 h 241"/>
                <a:gd name="T6" fmla="*/ 105 w 207"/>
                <a:gd name="T7" fmla="*/ 206 h 241"/>
                <a:gd name="T8" fmla="*/ 133 w 207"/>
                <a:gd name="T9" fmla="*/ 194 h 241"/>
                <a:gd name="T10" fmla="*/ 154 w 207"/>
                <a:gd name="T11" fmla="*/ 178 h 241"/>
                <a:gd name="T12" fmla="*/ 168 w 207"/>
                <a:gd name="T13" fmla="*/ 152 h 241"/>
                <a:gd name="T14" fmla="*/ 175 w 207"/>
                <a:gd name="T15" fmla="*/ 119 h 241"/>
                <a:gd name="T16" fmla="*/ 172 w 207"/>
                <a:gd name="T17" fmla="*/ 105 h 241"/>
                <a:gd name="T18" fmla="*/ 170 w 207"/>
                <a:gd name="T19" fmla="*/ 89 h 241"/>
                <a:gd name="T20" fmla="*/ 161 w 207"/>
                <a:gd name="T21" fmla="*/ 73 h 241"/>
                <a:gd name="T22" fmla="*/ 149 w 207"/>
                <a:gd name="T23" fmla="*/ 56 h 241"/>
                <a:gd name="T24" fmla="*/ 133 w 207"/>
                <a:gd name="T25" fmla="*/ 42 h 241"/>
                <a:gd name="T26" fmla="*/ 109 w 207"/>
                <a:gd name="T27" fmla="*/ 35 h 241"/>
                <a:gd name="T28" fmla="*/ 82 w 207"/>
                <a:gd name="T29" fmla="*/ 31 h 241"/>
                <a:gd name="T30" fmla="*/ 33 w 207"/>
                <a:gd name="T31" fmla="*/ 31 h 241"/>
                <a:gd name="T32" fmla="*/ 0 w 207"/>
                <a:gd name="T33" fmla="*/ 0 h 241"/>
                <a:gd name="T34" fmla="*/ 84 w 207"/>
                <a:gd name="T35" fmla="*/ 0 h 241"/>
                <a:gd name="T36" fmla="*/ 121 w 207"/>
                <a:gd name="T37" fmla="*/ 5 h 241"/>
                <a:gd name="T38" fmla="*/ 151 w 207"/>
                <a:gd name="T39" fmla="*/ 17 h 241"/>
                <a:gd name="T40" fmla="*/ 175 w 207"/>
                <a:gd name="T41" fmla="*/ 33 h 241"/>
                <a:gd name="T42" fmla="*/ 191 w 207"/>
                <a:gd name="T43" fmla="*/ 54 h 241"/>
                <a:gd name="T44" fmla="*/ 200 w 207"/>
                <a:gd name="T45" fmla="*/ 77 h 241"/>
                <a:gd name="T46" fmla="*/ 207 w 207"/>
                <a:gd name="T47" fmla="*/ 101 h 241"/>
                <a:gd name="T48" fmla="*/ 207 w 207"/>
                <a:gd name="T49" fmla="*/ 119 h 241"/>
                <a:gd name="T50" fmla="*/ 205 w 207"/>
                <a:gd name="T51" fmla="*/ 150 h 241"/>
                <a:gd name="T52" fmla="*/ 193 w 207"/>
                <a:gd name="T53" fmla="*/ 178 h 241"/>
                <a:gd name="T54" fmla="*/ 175 w 207"/>
                <a:gd name="T55" fmla="*/ 203 h 241"/>
                <a:gd name="T56" fmla="*/ 149 w 207"/>
                <a:gd name="T57" fmla="*/ 222 h 241"/>
                <a:gd name="T58" fmla="*/ 116 w 207"/>
                <a:gd name="T59" fmla="*/ 236 h 241"/>
                <a:gd name="T60" fmla="*/ 77 w 207"/>
                <a:gd name="T61" fmla="*/ 241 h 241"/>
                <a:gd name="T62" fmla="*/ 0 w 207"/>
                <a:gd name="T63" fmla="*/ 241 h 241"/>
                <a:gd name="T64" fmla="*/ 0 w 207"/>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 h="241">
                  <a:moveTo>
                    <a:pt x="33" y="31"/>
                  </a:moveTo>
                  <a:lnTo>
                    <a:pt x="33" y="210"/>
                  </a:lnTo>
                  <a:lnTo>
                    <a:pt x="72" y="210"/>
                  </a:lnTo>
                  <a:lnTo>
                    <a:pt x="105" y="206"/>
                  </a:lnTo>
                  <a:lnTo>
                    <a:pt x="133" y="194"/>
                  </a:lnTo>
                  <a:lnTo>
                    <a:pt x="154" y="178"/>
                  </a:lnTo>
                  <a:lnTo>
                    <a:pt x="168" y="152"/>
                  </a:lnTo>
                  <a:lnTo>
                    <a:pt x="175" y="119"/>
                  </a:lnTo>
                  <a:lnTo>
                    <a:pt x="172" y="105"/>
                  </a:lnTo>
                  <a:lnTo>
                    <a:pt x="170" y="89"/>
                  </a:lnTo>
                  <a:lnTo>
                    <a:pt x="161" y="73"/>
                  </a:lnTo>
                  <a:lnTo>
                    <a:pt x="149" y="56"/>
                  </a:lnTo>
                  <a:lnTo>
                    <a:pt x="133" y="42"/>
                  </a:lnTo>
                  <a:lnTo>
                    <a:pt x="109" y="35"/>
                  </a:lnTo>
                  <a:lnTo>
                    <a:pt x="82" y="31"/>
                  </a:lnTo>
                  <a:lnTo>
                    <a:pt x="33" y="31"/>
                  </a:lnTo>
                  <a:close/>
                  <a:moveTo>
                    <a:pt x="0" y="0"/>
                  </a:moveTo>
                  <a:lnTo>
                    <a:pt x="84" y="0"/>
                  </a:lnTo>
                  <a:lnTo>
                    <a:pt x="121" y="5"/>
                  </a:lnTo>
                  <a:lnTo>
                    <a:pt x="151" y="17"/>
                  </a:lnTo>
                  <a:lnTo>
                    <a:pt x="175" y="33"/>
                  </a:lnTo>
                  <a:lnTo>
                    <a:pt x="191" y="54"/>
                  </a:lnTo>
                  <a:lnTo>
                    <a:pt x="200" y="77"/>
                  </a:lnTo>
                  <a:lnTo>
                    <a:pt x="207" y="101"/>
                  </a:lnTo>
                  <a:lnTo>
                    <a:pt x="207" y="119"/>
                  </a:lnTo>
                  <a:lnTo>
                    <a:pt x="205" y="150"/>
                  </a:lnTo>
                  <a:lnTo>
                    <a:pt x="193" y="178"/>
                  </a:lnTo>
                  <a:lnTo>
                    <a:pt x="175" y="203"/>
                  </a:lnTo>
                  <a:lnTo>
                    <a:pt x="149" y="222"/>
                  </a:lnTo>
                  <a:lnTo>
                    <a:pt x="116" y="236"/>
                  </a:lnTo>
                  <a:lnTo>
                    <a:pt x="77"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Mobile Large Headline">
    <p:spTree>
      <p:nvGrpSpPr>
        <p:cNvPr id="1" name=""/>
        <p:cNvGrpSpPr/>
        <p:nvPr/>
      </p:nvGrpSpPr>
      <p:grpSpPr>
        <a:xfrm>
          <a:off x="0" y="0"/>
          <a:ext cx="0" cy="0"/>
          <a:chOff x="0" y="0"/>
          <a:chExt cx="0" cy="0"/>
        </a:xfrm>
      </p:grpSpPr>
      <p:pic>
        <p:nvPicPr>
          <p:cNvPr id="21" name="Picture Placeholder 6" descr="A picture containing person, indoor, kitchen, standing&#10;&#10;Description automatically generated">
            <a:extLst>
              <a:ext uri="{FF2B5EF4-FFF2-40B4-BE49-F238E27FC236}">
                <a16:creationId xmlns:a16="http://schemas.microsoft.com/office/drawing/2014/main" id="{D1FAD2AD-D927-430E-83F0-A8F8A5926A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19" y="78902"/>
            <a:ext cx="4560213" cy="6779098"/>
          </a:xfrm>
          <a:prstGeom prst="rect">
            <a:avLst/>
          </a:prstGeom>
        </p:spPr>
      </p:pic>
      <p:sp>
        <p:nvSpPr>
          <p:cNvPr id="22" name="Rectangle 21">
            <a:extLst>
              <a:ext uri="{FF2B5EF4-FFF2-40B4-BE49-F238E27FC236}">
                <a16:creationId xmlns:a16="http://schemas.microsoft.com/office/drawing/2014/main" id="{CF9387C9-D1B7-403A-B764-A76CCEA66EE8}"/>
              </a:ext>
            </a:extLst>
          </p:cNvPr>
          <p:cNvSpPr/>
          <p:nvPr userDrawn="1"/>
        </p:nvSpPr>
        <p:spPr>
          <a:xfrm rot="10800000">
            <a:off x="-1" y="79514"/>
            <a:ext cx="4562131" cy="6778486"/>
          </a:xfrm>
          <a:prstGeom prst="rect">
            <a:avLst/>
          </a:prstGeom>
          <a:gradFill flip="none" rotWithShape="1">
            <a:gsLst>
              <a:gs pos="3000">
                <a:schemeClr val="accent1">
                  <a:alpha val="38000"/>
                </a:schemeClr>
              </a:gs>
              <a:gs pos="34000">
                <a:schemeClr val="accent1">
                  <a:alpha val="0"/>
                </a:schemeClr>
              </a:gs>
              <a:gs pos="100000">
                <a:schemeClr val="accent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endParaRPr>
          </a:p>
        </p:txBody>
      </p:sp>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dirty="0"/>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72DDE7A5-E2F2-4CF2-B186-F3795441777B}"/>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A47F1F9F-4C3C-4D70-9F0E-5759721FA966}"/>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dirty="0">
                <a:solidFill>
                  <a:schemeClr val="tx2">
                    <a:lumMod val="90000"/>
                  </a:schemeClr>
                </a:solidFill>
                <a:latin typeface="Arial" panose="020B0604020202020204" pitchFamily="34" charset="0"/>
                <a:cs typeface="Arial" panose="020B0604020202020204" pitchFamily="34" charset="0"/>
              </a:rPr>
              <a:t>Company confidential</a:t>
            </a:r>
          </a:p>
        </p:txBody>
      </p:sp>
      <p:grpSp>
        <p:nvGrpSpPr>
          <p:cNvPr id="24" name="Group 23">
            <a:extLst>
              <a:ext uri="{FF2B5EF4-FFF2-40B4-BE49-F238E27FC236}">
                <a16:creationId xmlns:a16="http://schemas.microsoft.com/office/drawing/2014/main" id="{F115E115-25E8-43EB-BA59-CCA58D4B8507}"/>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EB0E3C50-5D0D-4B3D-AB5E-FB14C50605B1}"/>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27BAD98C-D2A0-4D70-8EE5-0EF8CD534BEB}"/>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691DC690-D4FD-4831-96EA-3B2665EC0D44}"/>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C76CB046-A760-4B56-AE94-1EB3F5FDF2CF}"/>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EE180CB8-C23E-474B-B32A-6F5128D6C69D}"/>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08114561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ndustrial Large Headline">
    <p:spTree>
      <p:nvGrpSpPr>
        <p:cNvPr id="1" name=""/>
        <p:cNvGrpSpPr/>
        <p:nvPr/>
      </p:nvGrpSpPr>
      <p:grpSpPr>
        <a:xfrm>
          <a:off x="0" y="0"/>
          <a:ext cx="0" cy="0"/>
          <a:chOff x="0" y="0"/>
          <a:chExt cx="0" cy="0"/>
        </a:xfrm>
      </p:grpSpPr>
      <p:pic>
        <p:nvPicPr>
          <p:cNvPr id="21" name="Picture Placeholder 4" descr="A picture containing building, indoor, toy, train&#10;&#10;Description automatically generated">
            <a:extLst>
              <a:ext uri="{FF2B5EF4-FFF2-40B4-BE49-F238E27FC236}">
                <a16:creationId xmlns:a16="http://schemas.microsoft.com/office/drawing/2014/main" id="{73837969-8D79-4D54-80F4-F540E957731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19" y="78902"/>
            <a:ext cx="4560213" cy="6779098"/>
          </a:xfrm>
          <a:prstGeom prst="rect">
            <a:avLst/>
          </a:prstGeom>
        </p:spPr>
      </p:pic>
      <p:sp>
        <p:nvSpPr>
          <p:cNvPr id="23" name="Rectangle 22">
            <a:extLst>
              <a:ext uri="{FF2B5EF4-FFF2-40B4-BE49-F238E27FC236}">
                <a16:creationId xmlns:a16="http://schemas.microsoft.com/office/drawing/2014/main" id="{20C6F7F7-17BF-482B-BA80-F24629A4A24E}"/>
              </a:ext>
            </a:extLst>
          </p:cNvPr>
          <p:cNvSpPr/>
          <p:nvPr userDrawn="1"/>
        </p:nvSpPr>
        <p:spPr>
          <a:xfrm rot="10800000">
            <a:off x="0" y="79514"/>
            <a:ext cx="4196372" cy="6778486"/>
          </a:xfrm>
          <a:prstGeom prst="rect">
            <a:avLst/>
          </a:prstGeom>
          <a:gradFill flip="none" rotWithShape="1">
            <a:gsLst>
              <a:gs pos="3000">
                <a:schemeClr val="accent1">
                  <a:alpha val="38000"/>
                </a:schemeClr>
              </a:gs>
              <a:gs pos="34000">
                <a:schemeClr val="accent1">
                  <a:alpha val="0"/>
                </a:schemeClr>
              </a:gs>
              <a:gs pos="100000">
                <a:schemeClr val="accent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endParaRPr>
          </a:p>
        </p:txBody>
      </p:sp>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dirty="0"/>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D183140B-A247-4A2B-9D4E-348839DEB103}"/>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FD784AD3-2BA5-4E85-98B2-D09F18251633}"/>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dirty="0">
                <a:solidFill>
                  <a:schemeClr val="tx2">
                    <a:lumMod val="90000"/>
                  </a:schemeClr>
                </a:solidFill>
                <a:latin typeface="Arial" panose="020B0604020202020204" pitchFamily="34" charset="0"/>
                <a:cs typeface="Arial" panose="020B0604020202020204" pitchFamily="34" charset="0"/>
              </a:rPr>
              <a:t>Company confidential</a:t>
            </a:r>
          </a:p>
        </p:txBody>
      </p:sp>
      <p:grpSp>
        <p:nvGrpSpPr>
          <p:cNvPr id="25" name="Group 24">
            <a:extLst>
              <a:ext uri="{FF2B5EF4-FFF2-40B4-BE49-F238E27FC236}">
                <a16:creationId xmlns:a16="http://schemas.microsoft.com/office/drawing/2014/main" id="{80B958C5-2B3E-473E-8744-054A7F5304DE}"/>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E7C1EB4B-5A45-4466-8072-0645AC92A32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FE6AE65A-B4E9-4A34-9C1D-11C90F15FB75}"/>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C9E3FC99-0BDE-4CA4-8495-6D512122D32B}"/>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4576331F-C76A-4EB4-91BB-E020D9D8E24C}"/>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9AC83E4E-604E-456C-8274-6BBEB5FB5DDA}"/>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1729156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Networking Large Headline">
    <p:spTree>
      <p:nvGrpSpPr>
        <p:cNvPr id="1" name=""/>
        <p:cNvGrpSpPr/>
        <p:nvPr/>
      </p:nvGrpSpPr>
      <p:grpSpPr>
        <a:xfrm>
          <a:off x="0" y="0"/>
          <a:ext cx="0" cy="0"/>
          <a:chOff x="0" y="0"/>
          <a:chExt cx="0" cy="0"/>
        </a:xfrm>
      </p:grpSpPr>
      <p:pic>
        <p:nvPicPr>
          <p:cNvPr id="21" name="Picture Placeholder 6" descr="A antenna on a cloudy day&#10;&#10;Description automatically generated">
            <a:extLst>
              <a:ext uri="{FF2B5EF4-FFF2-40B4-BE49-F238E27FC236}">
                <a16:creationId xmlns:a16="http://schemas.microsoft.com/office/drawing/2014/main" id="{E91A284D-B48E-4428-872F-AA05AB4316E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1919" y="78902"/>
            <a:ext cx="4560213" cy="6779098"/>
          </a:xfrm>
          <a:prstGeom prst="rect">
            <a:avLst/>
          </a:prstGeom>
        </p:spPr>
      </p:pic>
      <p:sp>
        <p:nvSpPr>
          <p:cNvPr id="22" name="Rectangle 21">
            <a:extLst>
              <a:ext uri="{FF2B5EF4-FFF2-40B4-BE49-F238E27FC236}">
                <a16:creationId xmlns:a16="http://schemas.microsoft.com/office/drawing/2014/main" id="{2AAAD775-814D-4D87-B23C-FB937F7D91FA}"/>
              </a:ext>
            </a:extLst>
          </p:cNvPr>
          <p:cNvSpPr/>
          <p:nvPr userDrawn="1"/>
        </p:nvSpPr>
        <p:spPr>
          <a:xfrm>
            <a:off x="61415" y="79514"/>
            <a:ext cx="4490903" cy="6778486"/>
          </a:xfrm>
          <a:prstGeom prst="rect">
            <a:avLst/>
          </a:prstGeom>
          <a:gradFill flip="none" rotWithShape="1">
            <a:gsLst>
              <a:gs pos="3000">
                <a:schemeClr val="accent3">
                  <a:alpha val="26000"/>
                </a:schemeClr>
              </a:gs>
              <a:gs pos="70000">
                <a:schemeClr val="accent1">
                  <a:alpha val="0"/>
                </a:schemeClr>
              </a:gs>
              <a:gs pos="100000">
                <a:schemeClr val="accent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endParaRPr>
          </a:p>
        </p:txBody>
      </p:sp>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dirty="0"/>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2FA28723-837F-4B23-8CE8-02BE47FE281C}"/>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6FD25E3D-662E-44DF-8C74-92C87184BB0C}"/>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dirty="0">
                <a:solidFill>
                  <a:schemeClr val="tx2">
                    <a:lumMod val="90000"/>
                  </a:schemeClr>
                </a:solidFill>
                <a:latin typeface="Arial" panose="020B0604020202020204" pitchFamily="34" charset="0"/>
                <a:cs typeface="Arial" panose="020B0604020202020204" pitchFamily="34" charset="0"/>
              </a:rPr>
              <a:t>Company confidential</a:t>
            </a:r>
          </a:p>
        </p:txBody>
      </p:sp>
      <p:grpSp>
        <p:nvGrpSpPr>
          <p:cNvPr id="25" name="Group 24">
            <a:extLst>
              <a:ext uri="{FF2B5EF4-FFF2-40B4-BE49-F238E27FC236}">
                <a16:creationId xmlns:a16="http://schemas.microsoft.com/office/drawing/2014/main" id="{55CFFEF0-33F0-4F4C-BE34-F0CE8B9E61E9}"/>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BC086BCB-54AC-46CF-A349-82F2CB7DD890}"/>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F622D00E-770D-4828-BB83-AF27DABC282F}"/>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43E01C42-EE25-40F8-84CF-C03046F9A185}"/>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F37FE27F-A44B-48E4-910C-3CA9640096F6}"/>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79D3E226-DE3E-4BD8-98C8-FE8CA53A0FD4}"/>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9130268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mart City Large Headline">
    <p:spTree>
      <p:nvGrpSpPr>
        <p:cNvPr id="1" name=""/>
        <p:cNvGrpSpPr/>
        <p:nvPr/>
      </p:nvGrpSpPr>
      <p:grpSpPr>
        <a:xfrm>
          <a:off x="0" y="0"/>
          <a:ext cx="0" cy="0"/>
          <a:chOff x="0" y="0"/>
          <a:chExt cx="0" cy="0"/>
        </a:xfrm>
      </p:grpSpPr>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83A94EBF-98FE-4812-9A14-44279029264B}"/>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803D1922-F66C-4A65-BADA-585E83654932}"/>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dirty="0">
                <a:solidFill>
                  <a:schemeClr val="tx2">
                    <a:lumMod val="90000"/>
                  </a:schemeClr>
                </a:solidFill>
                <a:latin typeface="Arial" panose="020B0604020202020204" pitchFamily="34" charset="0"/>
                <a:cs typeface="Arial" panose="020B0604020202020204" pitchFamily="34" charset="0"/>
              </a:rPr>
              <a:t>Company confidential</a:t>
            </a:r>
          </a:p>
        </p:txBody>
      </p:sp>
      <p:grpSp>
        <p:nvGrpSpPr>
          <p:cNvPr id="35" name="Group 34">
            <a:extLst>
              <a:ext uri="{FF2B5EF4-FFF2-40B4-BE49-F238E27FC236}">
                <a16:creationId xmlns:a16="http://schemas.microsoft.com/office/drawing/2014/main" id="{712E3D91-19A9-47E1-A2D0-389742C55D2F}"/>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ACAB0B10-E424-4C5F-81CD-AE869D728553}"/>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0F5701D1-A391-456C-8948-07FBBDD32D2C}"/>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2A0F9761-7943-4EDD-AD61-B82DDD42EE1A}"/>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A76E3-E547-459A-AA20-2A41DD1D59AF}"/>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468C635A-20C5-45ED-A75C-99F8C469DED1}"/>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pic>
        <p:nvPicPr>
          <p:cNvPr id="22" name="Picture 21" descr="A view of a city&#10;&#10;Description automatically generated">
            <a:extLst>
              <a:ext uri="{FF2B5EF4-FFF2-40B4-BE49-F238E27FC236}">
                <a16:creationId xmlns:a16="http://schemas.microsoft.com/office/drawing/2014/main" id="{CB9ABCE8-B5F4-48BD-86CE-887669C5B93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773" y="78900"/>
            <a:ext cx="4558359" cy="6779099"/>
          </a:xfrm>
          <a:prstGeom prst="rect">
            <a:avLst/>
          </a:prstGeom>
        </p:spPr>
      </p:pic>
      <p:sp>
        <p:nvSpPr>
          <p:cNvPr id="23" name="Rectangle 22">
            <a:extLst>
              <a:ext uri="{FF2B5EF4-FFF2-40B4-BE49-F238E27FC236}">
                <a16:creationId xmlns:a16="http://schemas.microsoft.com/office/drawing/2014/main" id="{F63BE673-EBB9-4511-BBA9-928E31D9C62B}"/>
              </a:ext>
            </a:extLst>
          </p:cNvPr>
          <p:cNvSpPr/>
          <p:nvPr userDrawn="1"/>
        </p:nvSpPr>
        <p:spPr>
          <a:xfrm flipV="1">
            <a:off x="-6831" y="78902"/>
            <a:ext cx="4558359" cy="2192350"/>
          </a:xfrm>
          <a:prstGeom prst="rect">
            <a:avLst/>
          </a:prstGeom>
          <a:gradFill flip="none" rotWithShape="1">
            <a:gsLst>
              <a:gs pos="3000">
                <a:schemeClr val="accent1">
                  <a:alpha val="41000"/>
                </a:schemeClr>
              </a:gs>
              <a:gs pos="70000">
                <a:schemeClr val="accent1">
                  <a:alpha val="0"/>
                </a:schemeClr>
              </a:gs>
              <a:gs pos="100000">
                <a:schemeClr val="accent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endParaRPr>
          </a:p>
        </p:txBody>
      </p:sp>
      <p:sp>
        <p:nvSpPr>
          <p:cNvPr id="24" name="Picture Placeholder 76">
            <a:extLst>
              <a:ext uri="{FF2B5EF4-FFF2-40B4-BE49-F238E27FC236}">
                <a16:creationId xmlns:a16="http://schemas.microsoft.com/office/drawing/2014/main" id="{994508B0-A33C-4CE0-B505-0D816FBBCF7B}"/>
              </a:ext>
            </a:extLst>
          </p:cNvPr>
          <p:cNvSpPr>
            <a:spLocks noGrp="1"/>
          </p:cNvSpPr>
          <p:nvPr>
            <p:ph type="pic" sz="quarter" idx="13" hasCustomPrompt="1"/>
          </p:nvPr>
        </p:nvSpPr>
        <p:spPr>
          <a:xfrm>
            <a:off x="-8749" y="78902"/>
            <a:ext cx="4562132"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dirty="0"/>
              <a:t>Click to Place Picture</a:t>
            </a:r>
          </a:p>
        </p:txBody>
      </p:sp>
    </p:spTree>
    <p:extLst>
      <p:ext uri="{BB962C8B-B14F-4D97-AF65-F5344CB8AC3E}">
        <p14:creationId xmlns:p14="http://schemas.microsoft.com/office/powerpoint/2010/main" val="84862008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mart Home Large Headline">
    <p:spTree>
      <p:nvGrpSpPr>
        <p:cNvPr id="1" name=""/>
        <p:cNvGrpSpPr/>
        <p:nvPr/>
      </p:nvGrpSpPr>
      <p:grpSpPr>
        <a:xfrm>
          <a:off x="0" y="0"/>
          <a:ext cx="0" cy="0"/>
          <a:chOff x="0" y="0"/>
          <a:chExt cx="0" cy="0"/>
        </a:xfrm>
      </p:grpSpPr>
      <p:pic>
        <p:nvPicPr>
          <p:cNvPr id="21" name="Picture Placeholder 6" descr="A living room with a fireplace and a large window&#10;&#10;Description automatically generated">
            <a:extLst>
              <a:ext uri="{FF2B5EF4-FFF2-40B4-BE49-F238E27FC236}">
                <a16:creationId xmlns:a16="http://schemas.microsoft.com/office/drawing/2014/main" id="{6100B157-B5B3-46F6-B663-F4415621E7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19" y="78902"/>
            <a:ext cx="4560213" cy="6779098"/>
          </a:xfrm>
          <a:prstGeom prst="rect">
            <a:avLst/>
          </a:prstGeom>
        </p:spPr>
      </p:pic>
      <p:sp>
        <p:nvSpPr>
          <p:cNvPr id="22" name="Rectangle 21">
            <a:extLst>
              <a:ext uri="{FF2B5EF4-FFF2-40B4-BE49-F238E27FC236}">
                <a16:creationId xmlns:a16="http://schemas.microsoft.com/office/drawing/2014/main" id="{90A81B96-5386-44A4-B378-BF3D5A5F5174}"/>
              </a:ext>
            </a:extLst>
          </p:cNvPr>
          <p:cNvSpPr/>
          <p:nvPr userDrawn="1"/>
        </p:nvSpPr>
        <p:spPr>
          <a:xfrm rot="10800000" flipH="1">
            <a:off x="365760" y="79514"/>
            <a:ext cx="4196372" cy="6778486"/>
          </a:xfrm>
          <a:prstGeom prst="rect">
            <a:avLst/>
          </a:prstGeom>
          <a:gradFill flip="none" rotWithShape="1">
            <a:gsLst>
              <a:gs pos="3000">
                <a:schemeClr val="accent1">
                  <a:alpha val="38000"/>
                </a:schemeClr>
              </a:gs>
              <a:gs pos="34000">
                <a:schemeClr val="accent1">
                  <a:alpha val="0"/>
                </a:schemeClr>
              </a:gs>
              <a:gs pos="100000">
                <a:schemeClr val="accent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endParaRPr>
          </a:p>
        </p:txBody>
      </p:sp>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dirty="0"/>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sp>
        <p:nvSpPr>
          <p:cNvPr id="45" name="Slide Number Placeholder 1">
            <a:extLst>
              <a:ext uri="{FF2B5EF4-FFF2-40B4-BE49-F238E27FC236}">
                <a16:creationId xmlns:a16="http://schemas.microsoft.com/office/drawing/2014/main" id="{7D12FB66-22AA-4777-8CC2-F076131FE9DF}"/>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A1736F53-0FCF-4DF2-B88E-1DE0E43AA886}"/>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dirty="0">
                <a:solidFill>
                  <a:schemeClr val="tx2">
                    <a:lumMod val="90000"/>
                  </a:schemeClr>
                </a:solidFill>
                <a:latin typeface="Arial" panose="020B0604020202020204" pitchFamily="34" charset="0"/>
                <a:cs typeface="Arial" panose="020B0604020202020204" pitchFamily="34" charset="0"/>
              </a:rPr>
              <a:t>Company confidential</a:t>
            </a:r>
          </a:p>
        </p:txBody>
      </p:sp>
      <p:grpSp>
        <p:nvGrpSpPr>
          <p:cNvPr id="47" name="Group 46">
            <a:extLst>
              <a:ext uri="{FF2B5EF4-FFF2-40B4-BE49-F238E27FC236}">
                <a16:creationId xmlns:a16="http://schemas.microsoft.com/office/drawing/2014/main" id="{7A4A96C1-8B50-4A87-8923-04CE2B04CEAF}"/>
              </a:ext>
            </a:extLst>
          </p:cNvPr>
          <p:cNvGrpSpPr/>
          <p:nvPr userDrawn="1"/>
        </p:nvGrpSpPr>
        <p:grpSpPr>
          <a:xfrm>
            <a:off x="11369623" y="6476214"/>
            <a:ext cx="489002" cy="176138"/>
            <a:chOff x="271463" y="2852738"/>
            <a:chExt cx="3190876" cy="1149350"/>
          </a:xfrm>
        </p:grpSpPr>
        <p:sp>
          <p:nvSpPr>
            <p:cNvPr id="48" name="Freeform 6">
              <a:extLst>
                <a:ext uri="{FF2B5EF4-FFF2-40B4-BE49-F238E27FC236}">
                  <a16:creationId xmlns:a16="http://schemas.microsoft.com/office/drawing/2014/main" id="{3247CA1E-AF86-49CC-A305-8195944FFB9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9" name="Freeform 7">
              <a:extLst>
                <a:ext uri="{FF2B5EF4-FFF2-40B4-BE49-F238E27FC236}">
                  <a16:creationId xmlns:a16="http://schemas.microsoft.com/office/drawing/2014/main" id="{7CBFD072-C24E-4AF0-803E-E83E9025FAF2}"/>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0" name="Freeform 8">
              <a:extLst>
                <a:ext uri="{FF2B5EF4-FFF2-40B4-BE49-F238E27FC236}">
                  <a16:creationId xmlns:a16="http://schemas.microsoft.com/office/drawing/2014/main" id="{27821654-D521-4D2E-9557-169616963275}"/>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1" name="Freeform 9">
              <a:extLst>
                <a:ext uri="{FF2B5EF4-FFF2-40B4-BE49-F238E27FC236}">
                  <a16:creationId xmlns:a16="http://schemas.microsoft.com/office/drawing/2014/main" id="{766EDC3E-69CE-4032-9FB6-85216A191E94}"/>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2" name="Freeform 10">
              <a:extLst>
                <a:ext uri="{FF2B5EF4-FFF2-40B4-BE49-F238E27FC236}">
                  <a16:creationId xmlns:a16="http://schemas.microsoft.com/office/drawing/2014/main" id="{286022DB-6135-4077-A9E3-D3090DA262EC}"/>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6482648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6" name="Text Placeholder 45"/>
          <p:cNvSpPr>
            <a:spLocks noGrp="1"/>
          </p:cNvSpPr>
          <p:nvPr>
            <p:ph type="body" sz="quarter" idx="10"/>
          </p:nvPr>
        </p:nvSpPr>
        <p:spPr>
          <a:xfrm>
            <a:off x="394774" y="1153266"/>
            <a:ext cx="11425752" cy="466724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76F449F-BC60-4ADF-8D25-0A15B6E728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13333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066" name="Rectangle 226"/>
          <p:cNvSpPr>
            <a:spLocks noGrp="1" noChangeArrowheads="1"/>
          </p:cNvSpPr>
          <p:nvPr>
            <p:ph type="title"/>
          </p:nvPr>
        </p:nvSpPr>
        <p:spPr bwMode="auto">
          <a:xfrm>
            <a:off x="395932" y="414063"/>
            <a:ext cx="11451382" cy="654050"/>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Title Goes Here</a:t>
            </a:r>
            <a:br>
              <a:rPr lang="en-US" dirty="0"/>
            </a:br>
            <a:r>
              <a:rPr lang="en-US" dirty="0"/>
              <a:t>second line title goes here</a:t>
            </a:r>
          </a:p>
        </p:txBody>
      </p:sp>
      <p:sp>
        <p:nvSpPr>
          <p:cNvPr id="17" name="Text Placeholder 16"/>
          <p:cNvSpPr>
            <a:spLocks noGrp="1"/>
          </p:cNvSpPr>
          <p:nvPr>
            <p:ph type="body" idx="1"/>
          </p:nvPr>
        </p:nvSpPr>
        <p:spPr>
          <a:xfrm>
            <a:off x="394773" y="1262418"/>
            <a:ext cx="11463852" cy="470847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60BD596-F1C1-457C-B796-82B14CD68D03}"/>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dirty="0">
                <a:solidFill>
                  <a:schemeClr val="tx2">
                    <a:lumMod val="90000"/>
                  </a:schemeClr>
                </a:solidFill>
                <a:latin typeface="Arial" panose="020B0604020202020204" pitchFamily="34" charset="0"/>
                <a:cs typeface="Arial" panose="020B0604020202020204" pitchFamily="34" charset="0"/>
              </a:rPr>
              <a:t>Company Confidential</a:t>
            </a:r>
          </a:p>
        </p:txBody>
      </p:sp>
      <p:grpSp>
        <p:nvGrpSpPr>
          <p:cNvPr id="16" name="Group 15">
            <a:extLst>
              <a:ext uri="{FF2B5EF4-FFF2-40B4-BE49-F238E27FC236}">
                <a16:creationId xmlns:a16="http://schemas.microsoft.com/office/drawing/2014/main" id="{CF4EBEAB-4D41-4F13-AA13-5BDC7E266E1D}"/>
              </a:ext>
            </a:extLst>
          </p:cNvPr>
          <p:cNvGrpSpPr/>
          <p:nvPr userDrawn="1"/>
        </p:nvGrpSpPr>
        <p:grpSpPr>
          <a:xfrm>
            <a:off x="0" y="0"/>
            <a:ext cx="12190081" cy="79514"/>
            <a:chOff x="0" y="-1"/>
            <a:chExt cx="12190081" cy="1350190"/>
          </a:xfrm>
        </p:grpSpPr>
        <p:sp>
          <p:nvSpPr>
            <p:cNvPr id="18" name="Rectangle 17">
              <a:extLst>
                <a:ext uri="{FF2B5EF4-FFF2-40B4-BE49-F238E27FC236}">
                  <a16:creationId xmlns:a16="http://schemas.microsoft.com/office/drawing/2014/main" id="{8333770F-5625-4034-9686-943A98D45359}"/>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486B75AB-80AF-44F5-B06D-0637D166F451}"/>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AEE71252-7C01-47AA-93B9-87F623C7177A}"/>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D9CF932-D779-4EA8-BDE2-87D4119A6B55}"/>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EE4F54C-20EC-4792-9EF9-A06348BEB537}"/>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dirty="0">
                <a:solidFill>
                  <a:schemeClr val="bg1"/>
                </a:solidFill>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D320A626-8584-4FE9-ACE5-B044CB0C67AB}"/>
              </a:ext>
            </a:extLst>
          </p:cNvPr>
          <p:cNvGrpSpPr/>
          <p:nvPr userDrawn="1"/>
        </p:nvGrpSpPr>
        <p:grpSpPr>
          <a:xfrm>
            <a:off x="11369623" y="6476214"/>
            <a:ext cx="489002" cy="176138"/>
            <a:chOff x="271463" y="2852738"/>
            <a:chExt cx="3190876" cy="1149350"/>
          </a:xfrm>
        </p:grpSpPr>
        <p:sp>
          <p:nvSpPr>
            <p:cNvPr id="15" name="Freeform 6">
              <a:extLst>
                <a:ext uri="{FF2B5EF4-FFF2-40B4-BE49-F238E27FC236}">
                  <a16:creationId xmlns:a16="http://schemas.microsoft.com/office/drawing/2014/main" id="{2B4D1812-625C-465C-8A40-C3A4D4EF977C}"/>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5" name="Freeform 7">
              <a:extLst>
                <a:ext uri="{FF2B5EF4-FFF2-40B4-BE49-F238E27FC236}">
                  <a16:creationId xmlns:a16="http://schemas.microsoft.com/office/drawing/2014/main" id="{3E33A4A8-DD5C-4ACC-9DDA-825DE8D6A643}"/>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6" name="Freeform 8">
              <a:extLst>
                <a:ext uri="{FF2B5EF4-FFF2-40B4-BE49-F238E27FC236}">
                  <a16:creationId xmlns:a16="http://schemas.microsoft.com/office/drawing/2014/main" id="{FC1DDF41-AC1C-4311-A127-9908D531585A}"/>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7" name="Freeform 9">
              <a:extLst>
                <a:ext uri="{FF2B5EF4-FFF2-40B4-BE49-F238E27FC236}">
                  <a16:creationId xmlns:a16="http://schemas.microsoft.com/office/drawing/2014/main" id="{1504D5C3-43D0-4E06-8303-EED7507E404E}"/>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8" name="Freeform 10">
              <a:extLst>
                <a:ext uri="{FF2B5EF4-FFF2-40B4-BE49-F238E27FC236}">
                  <a16:creationId xmlns:a16="http://schemas.microsoft.com/office/drawing/2014/main" id="{91FEF9C5-FE0D-4F71-BA75-6F78CC0E7E37}"/>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3" name="TextBox 22">
            <a:extLst>
              <a:ext uri="{FF2B5EF4-FFF2-40B4-BE49-F238E27FC236}">
                <a16:creationId xmlns:a16="http://schemas.microsoft.com/office/drawing/2014/main" id="{EAA53939-F98C-4005-92A1-25818C9D2E79}"/>
              </a:ext>
            </a:extLst>
          </p:cNvPr>
          <p:cNvSpPr txBox="1"/>
          <p:nvPr userDrawn="1"/>
        </p:nvSpPr>
        <p:spPr>
          <a:xfrm>
            <a:off x="1893743" y="6526196"/>
            <a:ext cx="5470713" cy="308777"/>
          </a:xfrm>
          <a:prstGeom prst="rect">
            <a:avLst/>
          </a:prstGeom>
          <a:noFill/>
        </p:spPr>
        <p:txBody>
          <a:bodyPr wrap="square" rtlCol="0" anchor="b">
            <a:noAutofit/>
          </a:bodyPr>
          <a:lstStyle/>
          <a:p>
            <a:pPr algn="l"/>
            <a:r>
              <a:rPr lang="en-US" sz="650" b="0" i="0" cap="all" spc="50" baseline="0" dirty="0">
                <a:solidFill>
                  <a:schemeClr val="tx2">
                    <a:lumMod val="90000"/>
                  </a:schemeClr>
                </a:solidFill>
                <a:latin typeface="+mj-lt"/>
                <a:cs typeface="Arial" panose="020B0604020202020204" pitchFamily="34" charset="0"/>
              </a:rPr>
              <a:t>NXP, the NXP logo and NXP SECURE CONNECTIONS FOR A SMARTER WORLD are trademarks of NXP B.V. All other product or service names are the property of their respective owners. © 2020 NXP B.V.</a:t>
            </a:r>
          </a:p>
        </p:txBody>
      </p:sp>
    </p:spTree>
    <p:extLst>
      <p:ext uri="{BB962C8B-B14F-4D97-AF65-F5344CB8AC3E}">
        <p14:creationId xmlns:p14="http://schemas.microsoft.com/office/powerpoint/2010/main" val="2289545993"/>
      </p:ext>
    </p:extLst>
  </p:cSld>
  <p:clrMap bg1="lt1" tx1="dk1" bg2="lt2" tx2="dk2" accent1="accent1" accent2="accent2" accent3="accent3" accent4="accent4" accent5="accent5" accent6="accent6" hlink="hlink" folHlink="folHlink"/>
  <p:sldLayoutIdLst>
    <p:sldLayoutId id="2147483823" r:id="rId1"/>
    <p:sldLayoutId id="2147483882" r:id="rId2"/>
    <p:sldLayoutId id="2147483905" r:id="rId3"/>
    <p:sldLayoutId id="2147483906" r:id="rId4"/>
    <p:sldLayoutId id="2147483907" r:id="rId5"/>
    <p:sldLayoutId id="2147483908" r:id="rId6"/>
    <p:sldLayoutId id="2147483909" r:id="rId7"/>
    <p:sldLayoutId id="2147483910" r:id="rId8"/>
    <p:sldLayoutId id="2147483775" r:id="rId9"/>
    <p:sldLayoutId id="2147483789" r:id="rId10"/>
    <p:sldLayoutId id="2147483790" r:id="rId11"/>
    <p:sldLayoutId id="2147483787" r:id="rId12"/>
    <p:sldLayoutId id="2147483902" r:id="rId13"/>
    <p:sldLayoutId id="2147483904" r:id="rId14"/>
    <p:sldLayoutId id="2147483903" r:id="rId15"/>
    <p:sldLayoutId id="2147483810" r:id="rId16"/>
    <p:sldLayoutId id="2147483811" r:id="rId17"/>
    <p:sldLayoutId id="2147483859" r:id="rId18"/>
    <p:sldLayoutId id="2147483865" r:id="rId19"/>
    <p:sldLayoutId id="2147483809" r:id="rId20"/>
    <p:sldLayoutId id="2147483861" r:id="rId21"/>
    <p:sldLayoutId id="2147483911" r:id="rId22"/>
    <p:sldLayoutId id="2147483927" r:id="rId23"/>
  </p:sldLayoutIdLst>
  <p:transition>
    <p:fade/>
  </p:transition>
  <p:hf hdr="0" dt="0"/>
  <p:txStyles>
    <p:titleStyle>
      <a:lvl1pPr algn="l" rtl="0" eaLnBrk="1" fontAlgn="base" hangingPunct="1">
        <a:lnSpc>
          <a:spcPct val="100000"/>
        </a:lnSpc>
        <a:spcBef>
          <a:spcPct val="0"/>
        </a:spcBef>
        <a:spcAft>
          <a:spcPct val="0"/>
        </a:spcAft>
        <a:defRPr lang="en-US" sz="1600" b="1" kern="1200" cap="all" spc="210" baseline="0" dirty="0">
          <a:solidFill>
            <a:schemeClr val="tx1"/>
          </a:solidFill>
          <a:effectLst/>
          <a:latin typeface="Arial" panose="020B0604020202020204" pitchFamily="34" charset="0"/>
          <a:ea typeface="+mn-ea"/>
          <a:cs typeface="Arial" panose="020B0604020202020204" pitchFamily="34" charset="0"/>
        </a:defRPr>
      </a:lvl1pPr>
      <a:lvl2pPr algn="r" rtl="0" eaLnBrk="1" fontAlgn="base" hangingPunct="1">
        <a:lnSpc>
          <a:spcPct val="85000"/>
        </a:lnSpc>
        <a:spcBef>
          <a:spcPct val="0"/>
        </a:spcBef>
        <a:spcAft>
          <a:spcPct val="0"/>
        </a:spcAft>
        <a:defRPr sz="2200" b="1">
          <a:solidFill>
            <a:schemeClr val="tx1"/>
          </a:solidFill>
          <a:latin typeface="Arial" charset="0"/>
        </a:defRPr>
      </a:lvl2pPr>
      <a:lvl3pPr algn="r" rtl="0" eaLnBrk="1" fontAlgn="base" hangingPunct="1">
        <a:lnSpc>
          <a:spcPct val="85000"/>
        </a:lnSpc>
        <a:spcBef>
          <a:spcPct val="0"/>
        </a:spcBef>
        <a:spcAft>
          <a:spcPct val="0"/>
        </a:spcAft>
        <a:defRPr sz="2200" b="1">
          <a:solidFill>
            <a:schemeClr val="tx1"/>
          </a:solidFill>
          <a:latin typeface="Arial" charset="0"/>
        </a:defRPr>
      </a:lvl3pPr>
      <a:lvl4pPr algn="r" rtl="0" eaLnBrk="1" fontAlgn="base" hangingPunct="1">
        <a:lnSpc>
          <a:spcPct val="85000"/>
        </a:lnSpc>
        <a:spcBef>
          <a:spcPct val="0"/>
        </a:spcBef>
        <a:spcAft>
          <a:spcPct val="0"/>
        </a:spcAft>
        <a:defRPr sz="2200" b="1">
          <a:solidFill>
            <a:schemeClr val="tx1"/>
          </a:solidFill>
          <a:latin typeface="Arial" charset="0"/>
        </a:defRPr>
      </a:lvl4pPr>
      <a:lvl5pPr algn="r" rtl="0" eaLnBrk="1" fontAlgn="base" hangingPunct="1">
        <a:lnSpc>
          <a:spcPct val="85000"/>
        </a:lnSpc>
        <a:spcBef>
          <a:spcPct val="0"/>
        </a:spcBef>
        <a:spcAft>
          <a:spcPct val="0"/>
        </a:spcAft>
        <a:defRPr sz="2200" b="1">
          <a:solidFill>
            <a:schemeClr val="tx1"/>
          </a:solidFill>
          <a:latin typeface="Arial" charset="0"/>
        </a:defRPr>
      </a:lvl5pPr>
      <a:lvl6pPr marL="457200" algn="r" rtl="0" eaLnBrk="1" fontAlgn="base" hangingPunct="1">
        <a:lnSpc>
          <a:spcPct val="85000"/>
        </a:lnSpc>
        <a:spcBef>
          <a:spcPct val="0"/>
        </a:spcBef>
        <a:spcAft>
          <a:spcPct val="0"/>
        </a:spcAft>
        <a:defRPr sz="2200" b="1">
          <a:solidFill>
            <a:schemeClr val="tx1"/>
          </a:solidFill>
          <a:latin typeface="Arial" charset="0"/>
        </a:defRPr>
      </a:lvl6pPr>
      <a:lvl7pPr marL="914400" algn="r" rtl="0" eaLnBrk="1" fontAlgn="base" hangingPunct="1">
        <a:lnSpc>
          <a:spcPct val="85000"/>
        </a:lnSpc>
        <a:spcBef>
          <a:spcPct val="0"/>
        </a:spcBef>
        <a:spcAft>
          <a:spcPct val="0"/>
        </a:spcAft>
        <a:defRPr sz="2200" b="1">
          <a:solidFill>
            <a:schemeClr val="tx1"/>
          </a:solidFill>
          <a:latin typeface="Arial" charset="0"/>
        </a:defRPr>
      </a:lvl7pPr>
      <a:lvl8pPr marL="1371600" algn="r" rtl="0" eaLnBrk="1" fontAlgn="base" hangingPunct="1">
        <a:lnSpc>
          <a:spcPct val="85000"/>
        </a:lnSpc>
        <a:spcBef>
          <a:spcPct val="0"/>
        </a:spcBef>
        <a:spcAft>
          <a:spcPct val="0"/>
        </a:spcAft>
        <a:defRPr sz="2200" b="1">
          <a:solidFill>
            <a:schemeClr val="tx1"/>
          </a:solidFill>
          <a:latin typeface="Arial" charset="0"/>
        </a:defRPr>
      </a:lvl8pPr>
      <a:lvl9pPr marL="1828800" algn="r" rtl="0" eaLnBrk="1" fontAlgn="base" hangingPunct="1">
        <a:lnSpc>
          <a:spcPct val="85000"/>
        </a:lnSpc>
        <a:spcBef>
          <a:spcPct val="0"/>
        </a:spcBef>
        <a:spcAft>
          <a:spcPct val="0"/>
        </a:spcAft>
        <a:defRPr sz="2200" b="1">
          <a:solidFill>
            <a:schemeClr val="tx1"/>
          </a:solidFill>
          <a:latin typeface="Arial" charset="0"/>
        </a:defRPr>
      </a:lvl9pPr>
    </p:titleStyle>
    <p:body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993266-B559-4835-944E-9AFC7B0637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8BAAB9-D55C-4BC6-ADA3-C3DF41A1FC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BBD9F0C-9313-47C1-87A5-FCCC16DC259F}"/>
              </a:ext>
            </a:extLst>
          </p:cNvPr>
          <p:cNvSpPr>
            <a:spLocks noGrp="1"/>
          </p:cNvSpPr>
          <p:nvPr>
            <p:ph type="dt" sz="half" idx="2"/>
          </p:nvPr>
        </p:nvSpPr>
        <p:spPr>
          <a:xfrm>
            <a:off x="838200" y="6356350"/>
            <a:ext cx="107444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18C2670C-10B7-41D7-94DB-98F07E2C603F}"/>
              </a:ext>
            </a:extLst>
          </p:cNvPr>
          <p:cNvSpPr>
            <a:spLocks noGrp="1"/>
          </p:cNvSpPr>
          <p:nvPr>
            <p:ph type="ftr" sz="quarter" idx="3"/>
          </p:nvPr>
        </p:nvSpPr>
        <p:spPr>
          <a:xfrm>
            <a:off x="1643664" y="6356350"/>
            <a:ext cx="3587002" cy="365125"/>
          </a:xfrm>
          <a:prstGeom prst="rect">
            <a:avLst/>
          </a:prstGeom>
        </p:spPr>
        <p:txBody>
          <a:bodyPr vert="horz" lIns="91440" tIns="45720" rIns="91440" bIns="45720" rtlCol="0" anchor="ctr"/>
          <a:lstStyle>
            <a:lvl1pPr algn="ctr">
              <a:defRPr sz="650">
                <a:solidFill>
                  <a:schemeClr val="tx1">
                    <a:tint val="75000"/>
                  </a:schemeClr>
                </a:solidFill>
                <a:latin typeface="+mj-lt"/>
              </a:defRPr>
            </a:lvl1pPr>
          </a:lstStyle>
          <a:p>
            <a:r>
              <a:rPr lang="en-US" dirty="0"/>
              <a:t>NXP, the NXP logo and NXP SECURE CONNECTIONS FOR A SMARTER WORLD are trademarks of NXP B.V. All other product or service names are the property of their respective owners. © 2020 NXP B.V.</a:t>
            </a:r>
          </a:p>
        </p:txBody>
      </p:sp>
      <p:sp>
        <p:nvSpPr>
          <p:cNvPr id="6" name="Slide Number Placeholder 5">
            <a:extLst>
              <a:ext uri="{FF2B5EF4-FFF2-40B4-BE49-F238E27FC236}">
                <a16:creationId xmlns:a16="http://schemas.microsoft.com/office/drawing/2014/main" id="{FA603116-2ABD-4E76-A453-682E676D5BFD}"/>
              </a:ext>
            </a:extLst>
          </p:cNvPr>
          <p:cNvSpPr>
            <a:spLocks noGrp="1"/>
          </p:cNvSpPr>
          <p:nvPr>
            <p:ph type="sldNum" sz="quarter" idx="4"/>
          </p:nvPr>
        </p:nvSpPr>
        <p:spPr>
          <a:xfrm>
            <a:off x="10191564" y="6356350"/>
            <a:ext cx="116223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D330DB-4BCD-43DA-AAD1-BA8E5A252F36}" type="slidenum">
              <a:rPr lang="en-US" smtClean="0"/>
              <a:t>‹#›</a:t>
            </a:fld>
            <a:endParaRPr lang="en-US"/>
          </a:p>
        </p:txBody>
      </p:sp>
      <p:sp>
        <p:nvSpPr>
          <p:cNvPr id="8" name="TextBox 7">
            <a:extLst>
              <a:ext uri="{FF2B5EF4-FFF2-40B4-BE49-F238E27FC236}">
                <a16:creationId xmlns:a16="http://schemas.microsoft.com/office/drawing/2014/main" id="{70011270-5E5B-45B3-9B25-39298A70808E}"/>
              </a:ext>
            </a:extLst>
          </p:cNvPr>
          <p:cNvSpPr txBox="1"/>
          <p:nvPr userDrawn="1"/>
        </p:nvSpPr>
        <p:spPr>
          <a:xfrm>
            <a:off x="5040580" y="6203451"/>
            <a:ext cx="5907232" cy="670921"/>
          </a:xfrm>
          <a:prstGeom prst="rect">
            <a:avLst/>
          </a:prstGeom>
          <a:noFill/>
        </p:spPr>
        <p:txBody>
          <a:bodyPr vert="horz" wrap="square" lIns="91440" tIns="45720" rIns="91440" rtlCol="0" anchor="t" anchorCtr="0">
            <a:noAutofit/>
          </a:bodyPr>
          <a:lstStyle/>
          <a:p>
            <a:pPr algn="ctr">
              <a:spcBef>
                <a:spcPts val="600"/>
              </a:spcBef>
            </a:pPr>
            <a:r>
              <a:rPr lang="en-US" sz="3600" dirty="0">
                <a:solidFill>
                  <a:srgbClr val="FFFFFF">
                    <a:lumMod val="90000"/>
                  </a:srgbClr>
                </a:solidFill>
                <a:latin typeface="Arial" panose="020B0604020202020204" pitchFamily="34" charset="0"/>
                <a:cs typeface="Arial" panose="020B0604020202020204" pitchFamily="34" charset="0"/>
              </a:rPr>
              <a:t>NXP CAMPUS CONNECT</a:t>
            </a:r>
          </a:p>
        </p:txBody>
      </p:sp>
    </p:spTree>
    <p:extLst>
      <p:ext uri="{BB962C8B-B14F-4D97-AF65-F5344CB8AC3E}">
        <p14:creationId xmlns:p14="http://schemas.microsoft.com/office/powerpoint/2010/main" val="2268312692"/>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4" name="TextBox 93"/>
          <p:cNvSpPr txBox="1"/>
          <p:nvPr userDrawn="1"/>
        </p:nvSpPr>
        <p:spPr>
          <a:xfrm>
            <a:off x="0" y="6412230"/>
            <a:ext cx="12192000" cy="200055"/>
          </a:xfrm>
          <a:prstGeom prst="rect">
            <a:avLst/>
          </a:prstGeom>
          <a:noFill/>
        </p:spPr>
        <p:txBody>
          <a:bodyPr wrap="square" rtlCol="0">
            <a:spAutoFit/>
          </a:bodyPr>
          <a:lstStyle/>
          <a:p>
            <a:pPr algn="ctr"/>
            <a:r>
              <a:rPr lang="en-US" sz="700" cap="all" baseline="0" dirty="0">
                <a:solidFill>
                  <a:schemeClr val="tx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2020 NXP B.V.</a:t>
            </a:r>
          </a:p>
        </p:txBody>
      </p:sp>
    </p:spTree>
  </p:cSld>
  <p:clrMap bg1="lt1" tx1="dk1" bg2="lt2" tx2="dk2" accent1="accent1" accent2="accent2" accent3="accent3" accent4="accent4" accent5="accent5" accent6="accent6" hlink="hlink" folHlink="folHlink"/>
  <p:sldLayoutIdLst>
    <p:sldLayoutId id="2147483684" r:id="rId1"/>
  </p:sldLayoutIdLst>
  <p:transition>
    <p:fade/>
  </p:transition>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30.png"/><Relationship Id="rId4" Type="http://schemas.openxmlformats.org/officeDocument/2006/relationships/hyperlink" Target="https://www.tecmint.com/wp-content/uploads/2012/10/choose-actual-installation-type.p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s://www.tecmint.com/wp-content/uploads/2016/04/Preparing-Windows-for-Dual-Boot-with-Ubuntu.p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23.xml"/><Relationship Id="rId5" Type="http://schemas.openxmlformats.org/officeDocument/2006/relationships/image" Target="../media/image52.png"/><Relationship Id="rId4" Type="http://schemas.openxmlformats.org/officeDocument/2006/relationships/hyperlink" Target="https://www.tecmint.com/wp-content/uploads/2016/04/Preparing-Windows-for-Dual-Boot-with-Ubuntu.p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hyperlink" Target="https://www.tecmint.com/wp-content/uploads/2016/04/Preparing-Windows-for-Dual-Boot-with-Ubuntu.p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hyperlink" Target="https://www.tecmint.com/wp-content/uploads/2016/04/Preparing-Windows-for-Dual-Boot-with-Ubuntu.pn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23.xml"/><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23.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G7ffzC4S0A4&amp;t=133s" TargetMode="External"/><Relationship Id="rId3" Type="http://schemas.openxmlformats.org/officeDocument/2006/relationships/image" Target="../media/image19.jpg"/><Relationship Id="rId7" Type="http://schemas.openxmlformats.org/officeDocument/2006/relationships/hyperlink" Target="https://www.youtube.com/watch?v=Z-Hv9hOaKso" TargetMode="External"/><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hyperlink" Target="https://www.tecmint.com/install-ubuntu-alongside-with-windows-dual-boot/" TargetMode="External"/><Relationship Id="rId5" Type="http://schemas.openxmlformats.org/officeDocument/2006/relationships/hyperlink" Target="https://www.tecmint.com/install-ubuntu-20-04-desktop/" TargetMode="External"/><Relationship Id="rId4" Type="http://schemas.openxmlformats.org/officeDocument/2006/relationships/hyperlink" Target="https://phoenixnap.com/kb/install-ubuntu-20-04"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4.xml"/><Relationship Id="rId1" Type="http://schemas.openxmlformats.org/officeDocument/2006/relationships/slideLayout" Target="../slideLayouts/slideLayout23.xml"/><Relationship Id="rId4" Type="http://schemas.openxmlformats.org/officeDocument/2006/relationships/hyperlink" Target="https://nxp.gitbook.io/nxp-aim/installation-of-nxp-gazebo"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5.xml"/><Relationship Id="rId1" Type="http://schemas.openxmlformats.org/officeDocument/2006/relationships/slideLayout" Target="../slideLayouts/slideLayout23.xml"/><Relationship Id="rId5" Type="http://schemas.openxmlformats.org/officeDocument/2006/relationships/image" Target="../media/image70.png"/><Relationship Id="rId4" Type="http://schemas.openxmlformats.org/officeDocument/2006/relationships/hyperlink" Target="https://nxp.gitbook.io/nxp-aim/installation-of-nxp-gazebo"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6.xml"/><Relationship Id="rId1" Type="http://schemas.openxmlformats.org/officeDocument/2006/relationships/slideLayout" Target="../slideLayouts/slideLayout23.xml"/><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jpg"/><Relationship Id="rId7" Type="http://schemas.openxmlformats.org/officeDocument/2006/relationships/hyperlink" Target="https://ubuntu.com/download/flavours" TargetMode="External"/><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hyperlink" Target="https://ubuntu.com/download/server" TargetMode="External"/><Relationship Id="rId5" Type="http://schemas.openxmlformats.org/officeDocument/2006/relationships/hyperlink" Target="https://ubuntu.com/download/desktop" TargetMode="External"/><Relationship Id="rId4" Type="http://schemas.openxmlformats.org/officeDocument/2006/relationships/hyperlink" Target="https://ubuntu.com/download"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xml"/><Relationship Id="rId1" Type="http://schemas.openxmlformats.org/officeDocument/2006/relationships/slideLayout" Target="../slideLayouts/slideLayout23.xml"/><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8" Type="http://schemas.openxmlformats.org/officeDocument/2006/relationships/hyperlink" Target="https://github.com/PX4" TargetMode="External"/><Relationship Id="rId3" Type="http://schemas.openxmlformats.org/officeDocument/2006/relationships/image" Target="../media/image19.jpg"/><Relationship Id="rId7" Type="http://schemas.openxmlformats.org/officeDocument/2006/relationships/hyperlink" Target="https://docs.qgroundcontrol.com/master/en/index.html" TargetMode="External"/><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hyperlink" Target="https://docs.px4.io/master/en/" TargetMode="External"/><Relationship Id="rId5" Type="http://schemas.openxmlformats.org/officeDocument/2006/relationships/hyperlink" Target="https://docs.pixycam.com/wiki/doku.php?id=wiki:v2:start" TargetMode="External"/><Relationship Id="rId4" Type="http://schemas.openxmlformats.org/officeDocument/2006/relationships/hyperlink" Target="https://community.nxp.com/t5/University-Programs-Knowledge/NXP-CUP-2019-20-Support-Material/ta-p/1104379" TargetMode="External"/><Relationship Id="rId9" Type="http://schemas.openxmlformats.org/officeDocument/2006/relationships/hyperlink" Target="http://gazebosim.org/tutorial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rufus.i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hyperlink" Target="https://phoenixnap.com/kb/how-to-install-ubuntu-18-04#htoc-boot-usb-from-bios-uefi" TargetMode="Externa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5CFA44-FE3D-4A6F-8DC6-089A45FC7CF5}"/>
              </a:ext>
            </a:extLst>
          </p:cNvPr>
          <p:cNvSpPr>
            <a:spLocks noGrp="1"/>
          </p:cNvSpPr>
          <p:nvPr>
            <p:ph type="ctrTitle"/>
          </p:nvPr>
        </p:nvSpPr>
        <p:spPr>
          <a:xfrm>
            <a:off x="284779" y="887767"/>
            <a:ext cx="6174317" cy="3000651"/>
          </a:xfrm>
        </p:spPr>
        <p:txBody>
          <a:bodyPr/>
          <a:lstStyle/>
          <a:p>
            <a:pPr>
              <a:lnSpc>
                <a:spcPct val="100000"/>
              </a:lnSpc>
            </a:pPr>
            <a:r>
              <a:rPr lang="en-US" sz="2400" b="1" spc="-50" dirty="0"/>
              <a:t>Artificial Intelligence in mobility</a:t>
            </a:r>
            <a:br>
              <a:rPr lang="en-US" sz="2400" b="1" spc="-50" dirty="0"/>
            </a:br>
            <a:br>
              <a:rPr lang="en-US" sz="2400" b="1" spc="-50" dirty="0"/>
            </a:br>
            <a:br>
              <a:rPr lang="en-US" sz="2400" b="1" spc="-50" dirty="0"/>
            </a:br>
            <a:r>
              <a:rPr lang="en-US" sz="2400" b="1" spc="-50" dirty="0"/>
              <a:t>Installation Guide &amp; </a:t>
            </a:r>
            <a:br>
              <a:rPr lang="en-US" sz="2400" b="1" spc="-50" dirty="0"/>
            </a:br>
            <a:r>
              <a:rPr lang="en-US" sz="2400" b="1" spc="-50" dirty="0"/>
              <a:t>TRAINING MATERIAL</a:t>
            </a:r>
            <a:endParaRPr lang="en-US" sz="1100" b="1" spc="-50" dirty="0"/>
          </a:p>
        </p:txBody>
      </p:sp>
    </p:spTree>
    <p:extLst>
      <p:ext uri="{BB962C8B-B14F-4D97-AF65-F5344CB8AC3E}">
        <p14:creationId xmlns:p14="http://schemas.microsoft.com/office/powerpoint/2010/main" val="17021038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7" name="TextBox 6">
            <a:extLst>
              <a:ext uri="{FF2B5EF4-FFF2-40B4-BE49-F238E27FC236}">
                <a16:creationId xmlns:a16="http://schemas.microsoft.com/office/drawing/2014/main" id="{FCFCBFCF-C151-472D-94B7-08B311E0D1D6}"/>
              </a:ext>
            </a:extLst>
          </p:cNvPr>
          <p:cNvSpPr txBox="1"/>
          <p:nvPr/>
        </p:nvSpPr>
        <p:spPr>
          <a:xfrm>
            <a:off x="159798" y="1023585"/>
            <a:ext cx="6045692" cy="4810830"/>
          </a:xfrm>
          <a:prstGeom prst="rect">
            <a:avLst/>
          </a:prstGeom>
          <a:noFill/>
        </p:spPr>
        <p:txBody>
          <a:bodyPr wrap="square" lIns="91440" tIns="45720" rIns="91440" rtlCol="0" anchor="t">
            <a:noAutofit/>
          </a:bodyPr>
          <a:lstStyle/>
          <a:p>
            <a:r>
              <a:rPr lang="en-US" sz="1600" b="1" dirty="0"/>
              <a:t>Choose Starting Applications</a:t>
            </a:r>
          </a:p>
          <a:p>
            <a:endParaRPr lang="en-US" sz="1600" b="1" dirty="0"/>
          </a:p>
          <a:p>
            <a:pPr marL="285750" indent="-285750">
              <a:buFont typeface="Arial" panose="020B0604020202020204" pitchFamily="34" charset="0"/>
              <a:buChar char="•"/>
            </a:pPr>
            <a:r>
              <a:rPr lang="en-US" sz="1600" b="1" dirty="0"/>
              <a:t>Normal Installation(Recommended)</a:t>
            </a:r>
            <a:r>
              <a:rPr lang="en-US" sz="1600" dirty="0"/>
              <a:t> – This is the full Ubuntu Desktop experience, with office software, games, and media players.</a:t>
            </a:r>
          </a:p>
          <a:p>
            <a:pPr marL="285750" indent="-285750">
              <a:buFont typeface="Arial" panose="020B0604020202020204" pitchFamily="34" charset="0"/>
              <a:buChar char="•"/>
            </a:pPr>
            <a:r>
              <a:rPr lang="en-US" sz="1600" b="1" dirty="0"/>
              <a:t>Minimal Installation – </a:t>
            </a:r>
            <a:r>
              <a:rPr lang="en-US" sz="1600" dirty="0"/>
              <a:t>Choose this to save disk space, especially if you won’t be using media players or productivity software.</a:t>
            </a:r>
          </a:p>
          <a:p>
            <a:endParaRPr lang="en-US" sz="1600" dirty="0"/>
          </a:p>
          <a:p>
            <a:r>
              <a:rPr lang="en-US" sz="1600" dirty="0"/>
              <a:t>You’ll also be asked to confirm other options:</a:t>
            </a:r>
          </a:p>
          <a:p>
            <a:pPr marL="285750" indent="-285750">
              <a:buFont typeface="Arial" panose="020B0604020202020204" pitchFamily="34" charset="0"/>
              <a:buChar char="•"/>
            </a:pPr>
            <a:r>
              <a:rPr lang="en-US" sz="1600" b="1" dirty="0"/>
              <a:t>Download updates while installing Ubuntu</a:t>
            </a:r>
            <a:r>
              <a:rPr lang="en-US" sz="1600" dirty="0"/>
              <a:t> – This does the work of downloading large package files during the installation. Once the installation finishes, the packages will be ready to apply as updates.</a:t>
            </a:r>
          </a:p>
          <a:p>
            <a:pPr marL="285750" indent="-285750">
              <a:buFont typeface="Arial" panose="020B0604020202020204" pitchFamily="34" charset="0"/>
              <a:buChar char="•"/>
            </a:pPr>
            <a:r>
              <a:rPr lang="en-US" sz="1600" b="1" dirty="0"/>
              <a:t>Install third-party software for graphics and Wi-Fi hardware and additional media formats – </a:t>
            </a:r>
            <a:r>
              <a:rPr lang="en-US" sz="1600" dirty="0"/>
              <a:t>Some hardware, like graphics cards and wi-fi cards, do not have open-source driver support. Also, some media formats, such as .</a:t>
            </a:r>
            <a:r>
              <a:rPr lang="en-US" sz="1600" dirty="0" err="1"/>
              <a:t>wmv</a:t>
            </a:r>
            <a:r>
              <a:rPr lang="en-US" sz="1600" dirty="0"/>
              <a:t>, do not fall under the GPL license. If you need support for these, you’ll need to agree to additional terms of use.</a:t>
            </a:r>
          </a:p>
          <a:p>
            <a:pPr lvl="0"/>
            <a:endParaRPr lang="en-US" sz="1600" dirty="0">
              <a:solidFill>
                <a:schemeClr val="bg2">
                  <a:lumMod val="50000"/>
                </a:schemeClr>
              </a:solidFill>
            </a:endParaRPr>
          </a:p>
        </p:txBody>
      </p:sp>
      <p:pic>
        <p:nvPicPr>
          <p:cNvPr id="7170" name="Picture 2" descr="Choose Ubuntu Installation Type">
            <a:extLst>
              <a:ext uri="{FF2B5EF4-FFF2-40B4-BE49-F238E27FC236}">
                <a16:creationId xmlns:a16="http://schemas.microsoft.com/office/drawing/2014/main" id="{06102DCE-38BF-4F73-951E-D0FC788C2F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9091" y="1308778"/>
            <a:ext cx="5706100" cy="4240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57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Disk Partitioning</a:t>
            </a: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FCFCBFCF-C151-472D-94B7-08B311E0D1D6}"/>
              </a:ext>
            </a:extLst>
          </p:cNvPr>
          <p:cNvSpPr txBox="1"/>
          <p:nvPr/>
        </p:nvSpPr>
        <p:spPr>
          <a:xfrm>
            <a:off x="233399" y="1263282"/>
            <a:ext cx="5972091" cy="3568930"/>
          </a:xfrm>
          <a:prstGeom prst="rect">
            <a:avLst/>
          </a:prstGeom>
          <a:noFill/>
        </p:spPr>
        <p:txBody>
          <a:bodyPr wrap="square" lIns="91440" tIns="45720" rIns="91440" rtlCol="0" anchor="t">
            <a:noAutofit/>
          </a:bodyPr>
          <a:lstStyle/>
          <a:p>
            <a:r>
              <a:rPr lang="en-US" dirty="0"/>
              <a:t>Next, you’ll be presented with an </a:t>
            </a:r>
            <a:r>
              <a:rPr lang="en-US" b="1" dirty="0"/>
              <a:t>Installation Type</a:t>
            </a:r>
            <a:r>
              <a:rPr lang="en-US" dirty="0"/>
              <a:t> dialog.</a:t>
            </a:r>
            <a:endParaRPr lang="en-US" b="1" i="1" dirty="0"/>
          </a:p>
          <a:p>
            <a:endParaRPr lang="en-US" b="1" i="1" dirty="0"/>
          </a:p>
          <a:p>
            <a:endParaRPr lang="en-US" b="1" i="1" dirty="0"/>
          </a:p>
          <a:p>
            <a:r>
              <a:rPr lang="en-US" b="1" i="1" dirty="0"/>
              <a:t>Scenario 1: Keep only ubuntu </a:t>
            </a:r>
            <a:r>
              <a:rPr lang="en-US" b="1" i="1" dirty="0" err="1"/>
              <a:t>ver</a:t>
            </a:r>
            <a:r>
              <a:rPr lang="en-US" b="1" i="1" dirty="0"/>
              <a:t> 20 on hard disk:</a:t>
            </a:r>
            <a:endParaRPr lang="en-US" dirty="0"/>
          </a:p>
          <a:p>
            <a:r>
              <a:rPr lang="en-US" dirty="0"/>
              <a:t>You can wipe the hard drive clean prior to installing Ubuntu by clicking </a:t>
            </a:r>
            <a:r>
              <a:rPr lang="en-US" b="1" dirty="0"/>
              <a:t>Erase disk and install Ubuntu</a:t>
            </a:r>
            <a:r>
              <a:rPr lang="en-US" dirty="0"/>
              <a:t>. If you go this route, skip ahead to the next step.</a:t>
            </a:r>
          </a:p>
          <a:p>
            <a:r>
              <a:rPr lang="en-US" dirty="0"/>
              <a:t>Advanced users may want to edit </a:t>
            </a:r>
            <a:r>
              <a:rPr lang="en-US" b="1" dirty="0"/>
              <a:t>Advanced Features</a:t>
            </a:r>
            <a:r>
              <a:rPr lang="en-US" dirty="0"/>
              <a:t>.</a:t>
            </a:r>
          </a:p>
          <a:p>
            <a:endParaRPr lang="en-US" dirty="0"/>
          </a:p>
          <a:p>
            <a:r>
              <a:rPr lang="en-US" b="1" i="1" dirty="0"/>
              <a:t>Scenario 2: Using an Unpartitioned </a:t>
            </a:r>
            <a:r>
              <a:rPr lang="en-US" b="1" i="1" dirty="0" err="1"/>
              <a:t>Harddrive</a:t>
            </a:r>
            <a:r>
              <a:rPr lang="en-US" b="1" i="1" dirty="0"/>
              <a:t> (without an OS installed)</a:t>
            </a:r>
          </a:p>
          <a:p>
            <a:r>
              <a:rPr lang="en-US" dirty="0"/>
              <a:t>For this scenario, you need to set up partitions manually so choose </a:t>
            </a:r>
            <a:r>
              <a:rPr lang="en-US" b="1" dirty="0"/>
              <a:t>Something else</a:t>
            </a:r>
            <a:r>
              <a:rPr lang="en-US" dirty="0"/>
              <a:t> and click </a:t>
            </a:r>
            <a:r>
              <a:rPr lang="en-US" b="1" dirty="0"/>
              <a:t>Continue</a:t>
            </a:r>
            <a:r>
              <a:rPr lang="en-US" dirty="0"/>
              <a:t>.</a:t>
            </a:r>
          </a:p>
          <a:p>
            <a:br>
              <a:rPr lang="en-US" dirty="0">
                <a:hlinkClick r:id="rId4"/>
              </a:rPr>
            </a:br>
            <a:endParaRPr lang="en-US" b="1" i="1" dirty="0"/>
          </a:p>
          <a:p>
            <a:r>
              <a:rPr lang="en-US" dirty="0"/>
              <a:t> </a:t>
            </a:r>
            <a:endParaRPr lang="en-US" sz="1600" dirty="0"/>
          </a:p>
        </p:txBody>
      </p:sp>
      <p:pic>
        <p:nvPicPr>
          <p:cNvPr id="16386" name="Picture 2" descr="Choose Ubuntu Installation Type">
            <a:extLst>
              <a:ext uri="{FF2B5EF4-FFF2-40B4-BE49-F238E27FC236}">
                <a16:creationId xmlns:a16="http://schemas.microsoft.com/office/drawing/2014/main" id="{7F4B8D06-5F4A-4C3E-B390-1C6A8BDC32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5276" y="1198485"/>
            <a:ext cx="5693325" cy="4220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02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Scenario 2 continued…</a:t>
            </a: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FCFCBFCF-C151-472D-94B7-08B311E0D1D6}"/>
              </a:ext>
            </a:extLst>
          </p:cNvPr>
          <p:cNvSpPr txBox="1"/>
          <p:nvPr/>
        </p:nvSpPr>
        <p:spPr>
          <a:xfrm>
            <a:off x="233398" y="1509096"/>
            <a:ext cx="5972091" cy="3568930"/>
          </a:xfrm>
          <a:prstGeom prst="rect">
            <a:avLst/>
          </a:prstGeom>
          <a:noFill/>
        </p:spPr>
        <p:txBody>
          <a:bodyPr wrap="square" lIns="91440" tIns="45720" rIns="91440" rtlCol="0" anchor="t">
            <a:noAutofit/>
          </a:bodyPr>
          <a:lstStyle/>
          <a:p>
            <a:r>
              <a:rPr lang="en-US" sz="1600" dirty="0"/>
              <a:t>Now you need to partition your hard drive for the installation. Simply select/click on the unpartitioned storage device from the list of available storage devices. Then click </a:t>
            </a:r>
            <a:r>
              <a:rPr lang="en-US" sz="1600" b="1" dirty="0"/>
              <a:t>New Partition Table</a:t>
            </a:r>
            <a:r>
              <a:rPr lang="en-US" sz="1600" dirty="0"/>
              <a:t>.</a:t>
            </a:r>
          </a:p>
          <a:p>
            <a:r>
              <a:rPr lang="en-US" sz="1600" i="1" dirty="0"/>
              <a:t>Note that the installer will auto-select the device on which the boot-loader will be installed as shown in the following screenshot</a:t>
            </a:r>
            <a:r>
              <a:rPr lang="en-US" sz="1600" dirty="0"/>
              <a:t>.</a:t>
            </a:r>
          </a:p>
          <a:p>
            <a:endParaRPr lang="en-US" sz="1600" dirty="0"/>
          </a:p>
          <a:p>
            <a:r>
              <a:rPr lang="en-US" sz="1600" dirty="0"/>
              <a:t>Next, click </a:t>
            </a:r>
            <a:r>
              <a:rPr lang="en-US" sz="1600" b="1" dirty="0"/>
              <a:t>Continue</a:t>
            </a:r>
            <a:r>
              <a:rPr lang="en-US" sz="1600" dirty="0"/>
              <a:t> from the pop-up window to create an empty partition table on the device</a:t>
            </a:r>
          </a:p>
          <a:p>
            <a:endParaRPr lang="en-US" sz="1600" dirty="0"/>
          </a:p>
          <a:p>
            <a:r>
              <a:rPr lang="en-US" sz="1600" dirty="0"/>
              <a:t>Now you should be able to see the free space created equivalent to the capacity of the hard drive. Double click on the free space to create a partition as described next.</a:t>
            </a:r>
          </a:p>
        </p:txBody>
      </p:sp>
      <p:pic>
        <p:nvPicPr>
          <p:cNvPr id="15362" name="Picture 2" descr="Create New Partition Table">
            <a:extLst>
              <a:ext uri="{FF2B5EF4-FFF2-40B4-BE49-F238E27FC236}">
                <a16:creationId xmlns:a16="http://schemas.microsoft.com/office/drawing/2014/main" id="{2A9DFCB7-5E7C-4EDC-9298-D98A554A31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9790" y="300344"/>
            <a:ext cx="3820358" cy="280191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Create New Empty Partition Table">
            <a:extLst>
              <a:ext uri="{FF2B5EF4-FFF2-40B4-BE49-F238E27FC236}">
                <a16:creationId xmlns:a16="http://schemas.microsoft.com/office/drawing/2014/main" id="{ECFC9B4F-04C0-40F1-AC17-83B783FAAE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9790" y="3172682"/>
            <a:ext cx="3820359" cy="1467171"/>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Free Space for Ubuntu Installation">
            <a:extLst>
              <a:ext uri="{FF2B5EF4-FFF2-40B4-BE49-F238E27FC236}">
                <a16:creationId xmlns:a16="http://schemas.microsoft.com/office/drawing/2014/main" id="{3DEB6FD7-B7E7-408F-AC55-DFF40C409B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9791" y="4836012"/>
            <a:ext cx="3897296" cy="1577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741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Scenario 2 continued…</a:t>
            </a: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FCFCBFCF-C151-472D-94B7-08B311E0D1D6}"/>
              </a:ext>
            </a:extLst>
          </p:cNvPr>
          <p:cNvSpPr txBox="1"/>
          <p:nvPr/>
        </p:nvSpPr>
        <p:spPr>
          <a:xfrm>
            <a:off x="233399" y="1362201"/>
            <a:ext cx="5972091" cy="3746485"/>
          </a:xfrm>
          <a:prstGeom prst="rect">
            <a:avLst/>
          </a:prstGeom>
          <a:noFill/>
        </p:spPr>
        <p:txBody>
          <a:bodyPr wrap="square" lIns="91440" tIns="45720" rIns="91440" rtlCol="0" anchor="t">
            <a:noAutofit/>
          </a:bodyPr>
          <a:lstStyle/>
          <a:p>
            <a:pPr lvl="0" eaLnBrk="0" hangingPunct="0"/>
            <a:r>
              <a:rPr lang="en-US" altLang="en-US" sz="1600" dirty="0">
                <a:solidFill>
                  <a:srgbClr val="3A3A3A"/>
                </a:solidFill>
                <a:latin typeface="Arial" panose="020B0604020202020204" pitchFamily="34" charset="0"/>
                <a:ea typeface="Muli"/>
              </a:rPr>
              <a:t>To create a </a:t>
            </a:r>
            <a:r>
              <a:rPr lang="en-US" altLang="en-US" sz="1100" dirty="0">
                <a:solidFill>
                  <a:srgbClr val="9884FC"/>
                </a:solidFill>
                <a:latin typeface="Arial Unicode MS"/>
              </a:rPr>
              <a:t>root(/)</a:t>
            </a:r>
            <a:r>
              <a:rPr lang="en-US" altLang="en-US" sz="1600" dirty="0">
                <a:solidFill>
                  <a:srgbClr val="3A3A3A"/>
                </a:solidFill>
                <a:ea typeface="Muli"/>
              </a:rPr>
              <a:t> </a:t>
            </a:r>
            <a:r>
              <a:rPr lang="en-US" altLang="en-US" sz="1600" dirty="0">
                <a:solidFill>
                  <a:srgbClr val="3A3A3A"/>
                </a:solidFill>
                <a:latin typeface="Arial" panose="020B0604020202020204" pitchFamily="34" charset="0"/>
                <a:ea typeface="Muli"/>
              </a:rPr>
              <a:t>partition (where the base system files will be installed), enter the size of the new partition out of the total free space. Then set the file system type to </a:t>
            </a:r>
            <a:r>
              <a:rPr lang="en-US" altLang="en-US" sz="1600" b="1" dirty="0">
                <a:solidFill>
                  <a:srgbClr val="3A3A3A"/>
                </a:solidFill>
                <a:latin typeface="Arial" panose="020B0604020202020204" pitchFamily="34" charset="0"/>
                <a:ea typeface="Muli"/>
              </a:rPr>
              <a:t>EXT4</a:t>
            </a:r>
            <a:r>
              <a:rPr lang="en-US" altLang="en-US" sz="1600" dirty="0">
                <a:solidFill>
                  <a:srgbClr val="3A3A3A"/>
                </a:solidFill>
                <a:latin typeface="Arial" panose="020B0604020202020204" pitchFamily="34" charset="0"/>
                <a:ea typeface="Muli"/>
              </a:rPr>
              <a:t> and the mount point to </a:t>
            </a:r>
            <a:r>
              <a:rPr lang="en-US" altLang="en-US" sz="1100" dirty="0">
                <a:solidFill>
                  <a:srgbClr val="9884FC"/>
                </a:solidFill>
                <a:latin typeface="Arial Unicode MS"/>
              </a:rPr>
              <a:t>/</a:t>
            </a:r>
            <a:r>
              <a:rPr lang="en-US" altLang="en-US" sz="1600" dirty="0">
                <a:solidFill>
                  <a:srgbClr val="3A3A3A"/>
                </a:solidFill>
                <a:ea typeface="Muli"/>
              </a:rPr>
              <a:t> </a:t>
            </a:r>
            <a:r>
              <a:rPr lang="en-US" altLang="en-US" sz="1600" dirty="0">
                <a:solidFill>
                  <a:srgbClr val="3A3A3A"/>
                </a:solidFill>
                <a:latin typeface="Arial" panose="020B0604020202020204" pitchFamily="34" charset="0"/>
                <a:ea typeface="Muli"/>
              </a:rPr>
              <a:t>from the drop-down list.</a:t>
            </a:r>
            <a:r>
              <a:rPr lang="en-US" altLang="en-US" sz="1000" dirty="0">
                <a:latin typeface="Arial" panose="020B0604020202020204" pitchFamily="34" charset="0"/>
              </a:rPr>
              <a:t> </a:t>
            </a:r>
            <a:endParaRPr lang="en-US" altLang="en-US" sz="2400" dirty="0">
              <a:latin typeface="Arial" panose="020B0604020202020204" pitchFamily="34" charset="0"/>
            </a:endParaRPr>
          </a:p>
          <a:p>
            <a:endParaRPr lang="en-US" sz="1600" dirty="0"/>
          </a:p>
          <a:p>
            <a:r>
              <a:rPr lang="en-US" sz="1600" dirty="0"/>
              <a:t>Now the new partition should appear in the list of partition as shown in the next screenshot.</a:t>
            </a:r>
          </a:p>
          <a:p>
            <a:endParaRPr lang="en-US" sz="1600" dirty="0"/>
          </a:p>
          <a:p>
            <a:r>
              <a:rPr lang="en-US" sz="1600" dirty="0"/>
              <a:t>Next, you need to create a </a:t>
            </a:r>
            <a:r>
              <a:rPr lang="en-US" sz="1600" b="1" dirty="0"/>
              <a:t>swap</a:t>
            </a:r>
            <a:r>
              <a:rPr lang="en-US" sz="1600" dirty="0"/>
              <a:t> partition/area. Double click on the current free space to create a new partition to be used as swap area. Then enter the swap </a:t>
            </a:r>
            <a:r>
              <a:rPr lang="en-US" sz="1600" b="1" dirty="0"/>
              <a:t>partition size</a:t>
            </a:r>
            <a:r>
              <a:rPr lang="en-US" sz="1600" dirty="0"/>
              <a:t> and set </a:t>
            </a:r>
            <a:r>
              <a:rPr lang="en-US" sz="1600" b="1" dirty="0"/>
              <a:t>swap area</a:t>
            </a:r>
            <a:r>
              <a:rPr lang="en-US" sz="1600" dirty="0"/>
              <a:t> as shown in the following screenshot.</a:t>
            </a:r>
          </a:p>
          <a:p>
            <a:endParaRPr lang="en-US" sz="1600" dirty="0"/>
          </a:p>
        </p:txBody>
      </p:sp>
      <p:pic>
        <p:nvPicPr>
          <p:cNvPr id="17417" name="Picture 9" descr="Create Root Partition">
            <a:extLst>
              <a:ext uri="{FF2B5EF4-FFF2-40B4-BE49-F238E27FC236}">
                <a16:creationId xmlns:a16="http://schemas.microsoft.com/office/drawing/2014/main" id="{CF5C8594-A352-4F00-AD99-26110952B3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3371" y="110776"/>
            <a:ext cx="4633212" cy="2289431"/>
          </a:xfrm>
          <a:prstGeom prst="rect">
            <a:avLst/>
          </a:prstGeom>
          <a:noFill/>
          <a:extLst>
            <a:ext uri="{909E8E84-426E-40DD-AFC4-6F175D3DCCD1}">
              <a14:hiddenFill xmlns:a14="http://schemas.microsoft.com/office/drawing/2010/main">
                <a:solidFill>
                  <a:srgbClr val="FFFFFF"/>
                </a:solidFill>
              </a14:hiddenFill>
            </a:ext>
          </a:extLst>
        </p:spPr>
      </p:pic>
      <p:pic>
        <p:nvPicPr>
          <p:cNvPr id="17419" name="Picture 11" descr="New Ubuntu Partition Table">
            <a:extLst>
              <a:ext uri="{FF2B5EF4-FFF2-40B4-BE49-F238E27FC236}">
                <a16:creationId xmlns:a16="http://schemas.microsoft.com/office/drawing/2014/main" id="{A9270039-F4D4-43F5-BA42-2CE58BE597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3372" y="2453384"/>
            <a:ext cx="4633212" cy="1635241"/>
          </a:xfrm>
          <a:prstGeom prst="rect">
            <a:avLst/>
          </a:prstGeom>
          <a:noFill/>
          <a:extLst>
            <a:ext uri="{909E8E84-426E-40DD-AFC4-6F175D3DCCD1}">
              <a14:hiddenFill xmlns:a14="http://schemas.microsoft.com/office/drawing/2010/main">
                <a:solidFill>
                  <a:srgbClr val="FFFFFF"/>
                </a:solidFill>
              </a14:hiddenFill>
            </a:ext>
          </a:extLst>
        </p:spPr>
      </p:pic>
      <p:pic>
        <p:nvPicPr>
          <p:cNvPr id="17421" name="Picture 13" descr="Create Swap Partition">
            <a:extLst>
              <a:ext uri="{FF2B5EF4-FFF2-40B4-BE49-F238E27FC236}">
                <a16:creationId xmlns:a16="http://schemas.microsoft.com/office/drawing/2014/main" id="{7654E8CF-ACFC-4AF0-80CA-6973B4AD2A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3372" y="4226289"/>
            <a:ext cx="4633212" cy="211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044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Scenario 2 continued…</a:t>
            </a: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FCFCBFCF-C151-472D-94B7-08B311E0D1D6}"/>
              </a:ext>
            </a:extLst>
          </p:cNvPr>
          <p:cNvSpPr txBox="1"/>
          <p:nvPr/>
        </p:nvSpPr>
        <p:spPr>
          <a:xfrm>
            <a:off x="233399" y="1362201"/>
            <a:ext cx="5972091" cy="3746485"/>
          </a:xfrm>
          <a:prstGeom prst="rect">
            <a:avLst/>
          </a:prstGeom>
          <a:noFill/>
        </p:spPr>
        <p:txBody>
          <a:bodyPr wrap="square" lIns="91440" tIns="45720" rIns="91440" rtlCol="0" anchor="t">
            <a:noAutofit/>
          </a:bodyPr>
          <a:lstStyle/>
          <a:p>
            <a:pPr lvl="0" eaLnBrk="0" hangingPunct="0"/>
            <a:r>
              <a:rPr lang="en-US" sz="1600" dirty="0"/>
              <a:t>At this point, you should see two partitions created, the root partition and the swap partition. Next, click </a:t>
            </a:r>
            <a:r>
              <a:rPr lang="en-US" sz="1600" b="1" dirty="0"/>
              <a:t>Install Now</a:t>
            </a:r>
          </a:p>
          <a:p>
            <a:pPr lvl="0" eaLnBrk="0" hangingPunct="0"/>
            <a:endParaRPr lang="en-US" sz="1600" b="1" dirty="0"/>
          </a:p>
          <a:p>
            <a:pPr lvl="0" eaLnBrk="0" hangingPunct="0"/>
            <a:r>
              <a:rPr lang="en-US" sz="1600" dirty="0"/>
              <a:t>You will be prompted to permit the installer to write the recent changes concerning partitioning to disk. Click </a:t>
            </a:r>
            <a:r>
              <a:rPr lang="en-US" sz="1600" b="1" dirty="0"/>
              <a:t>Continue</a:t>
            </a:r>
            <a:r>
              <a:rPr lang="en-US" sz="1600" dirty="0"/>
              <a:t> to proceed.</a:t>
            </a:r>
          </a:p>
        </p:txBody>
      </p:sp>
      <p:pic>
        <p:nvPicPr>
          <p:cNvPr id="18434" name="Picture 2" descr="Ubuntu Partitions">
            <a:extLst>
              <a:ext uri="{FF2B5EF4-FFF2-40B4-BE49-F238E27FC236}">
                <a16:creationId xmlns:a16="http://schemas.microsoft.com/office/drawing/2014/main" id="{7A704ADC-30D2-4A62-9889-DF3101B1F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7230" y="1023585"/>
            <a:ext cx="5111411" cy="316420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Write Changes to Disk">
            <a:extLst>
              <a:ext uri="{FF2B5EF4-FFF2-40B4-BE49-F238E27FC236}">
                <a16:creationId xmlns:a16="http://schemas.microsoft.com/office/drawing/2014/main" id="{EA1C7276-9B04-4286-9C2B-37885E7512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7230" y="4346181"/>
            <a:ext cx="5111411" cy="1936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118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i="1" dirty="0"/>
              <a:t>Scenario 3: Using an Already Partitioned </a:t>
            </a:r>
            <a:r>
              <a:rPr lang="en-US" i="1" dirty="0" err="1"/>
              <a:t>Harddrive</a:t>
            </a:r>
            <a:r>
              <a:rPr lang="en-US" i="1" dirty="0"/>
              <a:t> (with an existing OS installed)</a:t>
            </a:r>
            <a:endParaRPr lang="en-US" i="1" dirty="0">
              <a:solidFill>
                <a:schemeClr val="bg2">
                  <a:lumMod val="50000"/>
                </a:schemeClr>
              </a:solidFill>
            </a:endParaRPr>
          </a:p>
        </p:txBody>
      </p:sp>
      <p:sp>
        <p:nvSpPr>
          <p:cNvPr id="7" name="TextBox 6">
            <a:extLst>
              <a:ext uri="{FF2B5EF4-FFF2-40B4-BE49-F238E27FC236}">
                <a16:creationId xmlns:a16="http://schemas.microsoft.com/office/drawing/2014/main" id="{FCFCBFCF-C151-472D-94B7-08B311E0D1D6}"/>
              </a:ext>
            </a:extLst>
          </p:cNvPr>
          <p:cNvSpPr txBox="1"/>
          <p:nvPr/>
        </p:nvSpPr>
        <p:spPr>
          <a:xfrm>
            <a:off x="499728" y="1420320"/>
            <a:ext cx="5705762" cy="3568930"/>
          </a:xfrm>
          <a:prstGeom prst="rect">
            <a:avLst/>
          </a:prstGeom>
          <a:noFill/>
        </p:spPr>
        <p:txBody>
          <a:bodyPr wrap="square" lIns="91440" tIns="45720" rIns="91440" rtlCol="0" anchor="t">
            <a:noAutofit/>
          </a:bodyPr>
          <a:lstStyle/>
          <a:p>
            <a:r>
              <a:rPr lang="en-US" sz="1600" b="1" dirty="0"/>
              <a:t>Option 1: Direct installation</a:t>
            </a:r>
          </a:p>
          <a:p>
            <a:r>
              <a:rPr lang="en-US" sz="1600" dirty="0"/>
              <a:t>Select option </a:t>
            </a:r>
            <a:r>
              <a:rPr lang="en-US" sz="1600" b="1" dirty="0"/>
              <a:t>Install Ubuntu 20.4 alongside </a:t>
            </a:r>
            <a:r>
              <a:rPr lang="en-US" sz="1600" b="1" dirty="0" err="1"/>
              <a:t>xxxxxx</a:t>
            </a:r>
            <a:r>
              <a:rPr lang="en-US" sz="1600" b="1" dirty="0"/>
              <a:t>.</a:t>
            </a:r>
            <a:r>
              <a:rPr lang="en-US" sz="1600" dirty="0"/>
              <a:t> This will enable the system to have more than one OS on it, </a:t>
            </a:r>
            <a:r>
              <a:rPr lang="en-US" sz="1600" dirty="0" err="1"/>
              <a:t>thoe</a:t>
            </a:r>
            <a:r>
              <a:rPr lang="en-US" sz="1600" dirty="0"/>
              <a:t> all system settings will be done automatically</a:t>
            </a:r>
          </a:p>
          <a:p>
            <a:endParaRPr lang="en-US" sz="1600" dirty="0"/>
          </a:p>
          <a:p>
            <a:r>
              <a:rPr lang="en-US" sz="1600" b="1" dirty="0"/>
              <a:t>Option 2:</a:t>
            </a:r>
          </a:p>
          <a:p>
            <a:r>
              <a:rPr lang="en-US" sz="1600" dirty="0"/>
              <a:t>For this scenario, you will use the existing partitions, choose </a:t>
            </a:r>
            <a:r>
              <a:rPr lang="en-US" sz="1600" b="1" dirty="0"/>
              <a:t>Something</a:t>
            </a:r>
            <a:r>
              <a:rPr lang="en-US" sz="1600" dirty="0"/>
              <a:t> else and click </a:t>
            </a:r>
            <a:r>
              <a:rPr lang="en-US" sz="1600" b="1" dirty="0"/>
              <a:t>Continue</a:t>
            </a:r>
            <a:r>
              <a:rPr lang="en-US" sz="1600" dirty="0"/>
              <a:t>.</a:t>
            </a:r>
          </a:p>
          <a:p>
            <a:endParaRPr lang="en-US" sz="1600" b="1" dirty="0"/>
          </a:p>
        </p:txBody>
      </p:sp>
      <p:pic>
        <p:nvPicPr>
          <p:cNvPr id="14338" name="Picture 2" descr="Choose Installation Type">
            <a:extLst>
              <a:ext uri="{FF2B5EF4-FFF2-40B4-BE49-F238E27FC236}">
                <a16:creationId xmlns:a16="http://schemas.microsoft.com/office/drawing/2014/main" id="{7BD4CB8F-86FD-48EE-8284-DA2AB34A0D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1819" y="1612129"/>
            <a:ext cx="5356081"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065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i="1" dirty="0"/>
              <a:t>Scenario 3 Continued…</a:t>
            </a:r>
            <a:endParaRPr lang="en-US" i="1" dirty="0">
              <a:solidFill>
                <a:schemeClr val="bg2">
                  <a:lumMod val="50000"/>
                </a:schemeClr>
              </a:solidFill>
            </a:endParaRPr>
          </a:p>
        </p:txBody>
      </p:sp>
      <p:sp>
        <p:nvSpPr>
          <p:cNvPr id="7" name="TextBox 6">
            <a:extLst>
              <a:ext uri="{FF2B5EF4-FFF2-40B4-BE49-F238E27FC236}">
                <a16:creationId xmlns:a16="http://schemas.microsoft.com/office/drawing/2014/main" id="{FCFCBFCF-C151-472D-94B7-08B311E0D1D6}"/>
              </a:ext>
            </a:extLst>
          </p:cNvPr>
          <p:cNvSpPr txBox="1"/>
          <p:nvPr/>
        </p:nvSpPr>
        <p:spPr>
          <a:xfrm>
            <a:off x="233399" y="1023585"/>
            <a:ext cx="5705762" cy="3568930"/>
          </a:xfrm>
          <a:prstGeom prst="rect">
            <a:avLst/>
          </a:prstGeom>
          <a:noFill/>
        </p:spPr>
        <p:txBody>
          <a:bodyPr wrap="square" lIns="91440" tIns="45720" rIns="91440" rtlCol="0" anchor="t">
            <a:noAutofit/>
          </a:bodyPr>
          <a:lstStyle/>
          <a:p>
            <a:r>
              <a:rPr lang="en-US" sz="1600" dirty="0"/>
              <a:t>Then you should see your existing partitions for example, as shown in the following screenshot. Double click on the partition with the previous OS installation,</a:t>
            </a:r>
            <a:r>
              <a:rPr lang="en-US" sz="1600" b="1" dirty="0"/>
              <a:t> Ubuntu 18.04</a:t>
            </a:r>
            <a:r>
              <a:rPr lang="en-US" sz="1600" dirty="0"/>
              <a:t> in our case.</a:t>
            </a:r>
          </a:p>
          <a:p>
            <a:endParaRPr lang="en-US" sz="1600" dirty="0"/>
          </a:p>
          <a:p>
            <a:pPr lvl="0" eaLnBrk="0" hangingPunct="0"/>
            <a:r>
              <a:rPr lang="en-US" altLang="en-US" sz="1600" dirty="0">
                <a:solidFill>
                  <a:srgbClr val="3A3A3A"/>
                </a:solidFill>
                <a:latin typeface="Arial" panose="020B0604020202020204" pitchFamily="34" charset="0"/>
                <a:ea typeface="Muli"/>
              </a:rPr>
              <a:t>Next, edit the partition and set the file system size, file system type to </a:t>
            </a:r>
            <a:r>
              <a:rPr lang="en-US" altLang="en-US" sz="1600" b="1" dirty="0">
                <a:solidFill>
                  <a:srgbClr val="3A3A3A"/>
                </a:solidFill>
                <a:latin typeface="Arial" panose="020B0604020202020204" pitchFamily="34" charset="0"/>
                <a:ea typeface="Muli"/>
              </a:rPr>
              <a:t>Ext4</a:t>
            </a:r>
            <a:r>
              <a:rPr lang="en-US" altLang="en-US" sz="1600" dirty="0">
                <a:solidFill>
                  <a:srgbClr val="3A3A3A"/>
                </a:solidFill>
                <a:latin typeface="Arial" panose="020B0604020202020204" pitchFamily="34" charset="0"/>
                <a:ea typeface="Muli"/>
              </a:rPr>
              <a:t>, and then check the format option and set the mount point to </a:t>
            </a:r>
            <a:r>
              <a:rPr lang="en-US" altLang="en-US" sz="1100" dirty="0">
                <a:solidFill>
                  <a:srgbClr val="9884FC"/>
                </a:solidFill>
                <a:latin typeface="Arial Unicode MS"/>
              </a:rPr>
              <a:t>root(/)</a:t>
            </a:r>
            <a:r>
              <a:rPr lang="en-US" altLang="en-US" sz="1600" dirty="0">
                <a:solidFill>
                  <a:srgbClr val="3A3A3A"/>
                </a:solidFill>
                <a:ea typeface="Muli"/>
              </a:rPr>
              <a:t>.</a:t>
            </a:r>
            <a:r>
              <a:rPr lang="en-US" altLang="en-US" sz="1000" dirty="0">
                <a:latin typeface="Arial" panose="020B0604020202020204" pitchFamily="34" charset="0"/>
              </a:rPr>
              <a:t> </a:t>
            </a:r>
            <a:endParaRPr lang="en-US" altLang="en-US" sz="2400" dirty="0">
              <a:latin typeface="Arial" panose="020B0604020202020204" pitchFamily="34" charset="0"/>
            </a:endParaRPr>
          </a:p>
          <a:p>
            <a:endParaRPr lang="en-US" sz="1600" dirty="0"/>
          </a:p>
          <a:p>
            <a:r>
              <a:rPr lang="en-US" sz="1600" dirty="0"/>
              <a:t>Accept the changes in the hard drive partition table, in the next pop-up window by clicking </a:t>
            </a:r>
            <a:r>
              <a:rPr lang="en-US" sz="1600" b="1" dirty="0"/>
              <a:t>Continue</a:t>
            </a:r>
            <a:r>
              <a:rPr lang="en-US" sz="1600" dirty="0"/>
              <a:t>.</a:t>
            </a:r>
          </a:p>
          <a:p>
            <a:endParaRPr lang="en-US" sz="1600" dirty="0"/>
          </a:p>
          <a:p>
            <a:r>
              <a:rPr lang="en-US" sz="1600" dirty="0"/>
              <a:t>Now you should have a </a:t>
            </a:r>
            <a:r>
              <a:rPr lang="en-US" sz="1600" b="1" dirty="0"/>
              <a:t>root</a:t>
            </a:r>
            <a:r>
              <a:rPr lang="en-US" sz="1600" dirty="0"/>
              <a:t> and </a:t>
            </a:r>
            <a:r>
              <a:rPr lang="en-US" sz="1600" b="1" dirty="0"/>
              <a:t>swap</a:t>
            </a:r>
            <a:r>
              <a:rPr lang="en-US" sz="1600" dirty="0"/>
              <a:t> partition as shown in the following screenshot. Note that the swap partition will be auto-detected by the installer. So click </a:t>
            </a:r>
            <a:r>
              <a:rPr lang="en-US" sz="1600" b="1" dirty="0"/>
              <a:t>Install Now</a:t>
            </a:r>
            <a:r>
              <a:rPr lang="en-US" sz="1600" dirty="0"/>
              <a:t> to proceed.</a:t>
            </a:r>
          </a:p>
          <a:p>
            <a:endParaRPr lang="en-US" sz="1600" b="1" dirty="0"/>
          </a:p>
          <a:p>
            <a:endParaRPr lang="en-US" sz="1600" b="1" dirty="0"/>
          </a:p>
        </p:txBody>
      </p:sp>
      <p:sp>
        <p:nvSpPr>
          <p:cNvPr id="3" name="Rectangle 1">
            <a:extLst>
              <a:ext uri="{FF2B5EF4-FFF2-40B4-BE49-F238E27FC236}">
                <a16:creationId xmlns:a16="http://schemas.microsoft.com/office/drawing/2014/main" id="{3EA3F1C5-74DD-478C-A8E6-7FCD70FDAA04}"/>
              </a:ext>
            </a:extLst>
          </p:cNvPr>
          <p:cNvSpPr>
            <a:spLocks noChangeArrowheads="1"/>
          </p:cNvSpPr>
          <p:nvPr/>
        </p:nvSpPr>
        <p:spPr bwMode="auto">
          <a:xfrm>
            <a:off x="0" y="-138500"/>
            <a:ext cx="65" cy="276999"/>
          </a:xfrm>
          <a:prstGeom prst="rect">
            <a:avLst/>
          </a:prstGeom>
          <a:solidFill>
            <a:srgbClr val="F4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83" name="Picture 3" descr="Existing Ubuntu Partition Table">
            <a:extLst>
              <a:ext uri="{FF2B5EF4-FFF2-40B4-BE49-F238E27FC236}">
                <a16:creationId xmlns:a16="http://schemas.microsoft.com/office/drawing/2014/main" id="{86E4B34F-4D2E-4D3F-94BD-F27B7C5693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5301" y="474675"/>
            <a:ext cx="3669438" cy="2084801"/>
          </a:xfrm>
          <a:prstGeom prst="rect">
            <a:avLst/>
          </a:prstGeom>
          <a:noFill/>
          <a:extLst>
            <a:ext uri="{909E8E84-426E-40DD-AFC4-6F175D3DCCD1}">
              <a14:hiddenFill xmlns:a14="http://schemas.microsoft.com/office/drawing/2010/main">
                <a:solidFill>
                  <a:srgbClr val="FFFFFF"/>
                </a:solidFill>
              </a14:hiddenFill>
            </a:ext>
          </a:extLst>
        </p:spPr>
      </p:pic>
      <p:pic>
        <p:nvPicPr>
          <p:cNvPr id="20485" name="Picture 5" descr="Edit Partition for Ubuntu Installation">
            <a:extLst>
              <a:ext uri="{FF2B5EF4-FFF2-40B4-BE49-F238E27FC236}">
                <a16:creationId xmlns:a16="http://schemas.microsoft.com/office/drawing/2014/main" id="{61E12C9B-BBC9-43C4-98CC-BB69978D9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4891" y="2729627"/>
            <a:ext cx="3784848" cy="1505284"/>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Ubuntu Partition Table">
            <a:extLst>
              <a:ext uri="{FF2B5EF4-FFF2-40B4-BE49-F238E27FC236}">
                <a16:creationId xmlns:a16="http://schemas.microsoft.com/office/drawing/2014/main" id="{AF5EFD5F-0B6E-4FD4-A781-CA91470766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2647" y="4304559"/>
            <a:ext cx="3682314" cy="2210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493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i="1" dirty="0"/>
              <a:t>Installation Continued…</a:t>
            </a:r>
            <a:endParaRPr lang="en-US" i="1" dirty="0">
              <a:solidFill>
                <a:schemeClr val="bg2">
                  <a:lumMod val="50000"/>
                </a:schemeClr>
              </a:solidFill>
            </a:endParaRPr>
          </a:p>
        </p:txBody>
      </p:sp>
      <p:sp>
        <p:nvSpPr>
          <p:cNvPr id="7" name="TextBox 6">
            <a:extLst>
              <a:ext uri="{FF2B5EF4-FFF2-40B4-BE49-F238E27FC236}">
                <a16:creationId xmlns:a16="http://schemas.microsoft.com/office/drawing/2014/main" id="{FCFCBFCF-C151-472D-94B7-08B311E0D1D6}"/>
              </a:ext>
            </a:extLst>
          </p:cNvPr>
          <p:cNvSpPr txBox="1"/>
          <p:nvPr/>
        </p:nvSpPr>
        <p:spPr>
          <a:xfrm>
            <a:off x="499728" y="1420320"/>
            <a:ext cx="5705762" cy="3568930"/>
          </a:xfrm>
          <a:prstGeom prst="rect">
            <a:avLst/>
          </a:prstGeom>
          <a:noFill/>
        </p:spPr>
        <p:txBody>
          <a:bodyPr wrap="square" lIns="91440" tIns="45720" rIns="91440" rtlCol="0" anchor="t">
            <a:noAutofit/>
          </a:bodyPr>
          <a:lstStyle/>
          <a:p>
            <a:r>
              <a:rPr lang="en-US" sz="1600" dirty="0"/>
              <a:t>Next, select your </a:t>
            </a:r>
            <a:r>
              <a:rPr lang="en-US" sz="1600" b="1" dirty="0"/>
              <a:t>location</a:t>
            </a:r>
            <a:r>
              <a:rPr lang="en-US" sz="1600" dirty="0"/>
              <a:t> and click </a:t>
            </a:r>
            <a:r>
              <a:rPr lang="en-US" sz="1600" b="1" dirty="0"/>
              <a:t>Continue</a:t>
            </a:r>
            <a:r>
              <a:rPr lang="en-US" sz="1600" dirty="0"/>
              <a:t>.</a:t>
            </a:r>
          </a:p>
          <a:p>
            <a:endParaRPr lang="en-US" sz="1600" b="1" dirty="0"/>
          </a:p>
          <a:p>
            <a:r>
              <a:rPr lang="en-US" sz="1600" dirty="0"/>
              <a:t>Then provide your user details for system account creation. Enter your full name, computer name and username, and a strong, secure password as shown in the following screenshot. Then click Continue.</a:t>
            </a:r>
          </a:p>
          <a:p>
            <a:endParaRPr lang="en-US" sz="1600" dirty="0"/>
          </a:p>
          <a:p>
            <a:r>
              <a:rPr lang="en-US" sz="1600" dirty="0"/>
              <a:t> Now the actual base system installation will begin as shown in the screenshot. Wait for it to finish.</a:t>
            </a:r>
          </a:p>
          <a:p>
            <a:endParaRPr lang="en-US" sz="1600" b="1" dirty="0"/>
          </a:p>
          <a:p>
            <a:endParaRPr lang="en-US" sz="1600" b="1" dirty="0"/>
          </a:p>
        </p:txBody>
      </p:sp>
      <p:pic>
        <p:nvPicPr>
          <p:cNvPr id="19458" name="Picture 2" descr="Select City Location">
            <a:extLst>
              <a:ext uri="{FF2B5EF4-FFF2-40B4-BE49-F238E27FC236}">
                <a16:creationId xmlns:a16="http://schemas.microsoft.com/office/drawing/2014/main" id="{256F9C17-0AD9-4ACC-8A10-555D039533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9201" y="247636"/>
            <a:ext cx="4407659" cy="2957149"/>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Create User">
            <a:extLst>
              <a:ext uri="{FF2B5EF4-FFF2-40B4-BE49-F238E27FC236}">
                <a16:creationId xmlns:a16="http://schemas.microsoft.com/office/drawing/2014/main" id="{19C6391E-002B-41EA-B94F-D6A98F8313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198" y="3288468"/>
            <a:ext cx="3975663" cy="2797873"/>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Ubuntu Base System Installation">
            <a:extLst>
              <a:ext uri="{FF2B5EF4-FFF2-40B4-BE49-F238E27FC236}">
                <a16:creationId xmlns:a16="http://schemas.microsoft.com/office/drawing/2014/main" id="{51F929C2-E686-4B0C-AC3A-917AE4659B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680" y="3928423"/>
            <a:ext cx="4836202" cy="2633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488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i="1" dirty="0"/>
              <a:t>Installation Continued…</a:t>
            </a:r>
            <a:endParaRPr lang="en-US" i="1" dirty="0">
              <a:solidFill>
                <a:schemeClr val="bg2">
                  <a:lumMod val="50000"/>
                </a:schemeClr>
              </a:solidFill>
            </a:endParaRPr>
          </a:p>
        </p:txBody>
      </p:sp>
      <p:sp>
        <p:nvSpPr>
          <p:cNvPr id="7" name="TextBox 6">
            <a:extLst>
              <a:ext uri="{FF2B5EF4-FFF2-40B4-BE49-F238E27FC236}">
                <a16:creationId xmlns:a16="http://schemas.microsoft.com/office/drawing/2014/main" id="{FCFCBFCF-C151-472D-94B7-08B311E0D1D6}"/>
              </a:ext>
            </a:extLst>
          </p:cNvPr>
          <p:cNvSpPr txBox="1"/>
          <p:nvPr/>
        </p:nvSpPr>
        <p:spPr>
          <a:xfrm>
            <a:off x="499728" y="1420320"/>
            <a:ext cx="5705762" cy="3568930"/>
          </a:xfrm>
          <a:prstGeom prst="rect">
            <a:avLst/>
          </a:prstGeom>
          <a:noFill/>
        </p:spPr>
        <p:txBody>
          <a:bodyPr wrap="square" lIns="91440" tIns="45720" rIns="91440" rtlCol="0" anchor="t">
            <a:noAutofit/>
          </a:bodyPr>
          <a:lstStyle/>
          <a:p>
            <a:r>
              <a:rPr lang="en-US" sz="1600" dirty="0"/>
              <a:t> Once the system installation is complete, </a:t>
            </a:r>
            <a:r>
              <a:rPr lang="en-US" sz="1600" b="1" dirty="0"/>
              <a:t>reboot</a:t>
            </a:r>
            <a:r>
              <a:rPr lang="en-US" sz="1600" dirty="0"/>
              <a:t> your system by clicking </a:t>
            </a:r>
            <a:r>
              <a:rPr lang="en-US" sz="1600" b="1" dirty="0"/>
              <a:t>Restart Now</a:t>
            </a:r>
            <a:r>
              <a:rPr lang="en-US" sz="1600" dirty="0"/>
              <a:t>. Remember to remove the installation media, otherwise, the system will still boot from it.</a:t>
            </a:r>
          </a:p>
          <a:p>
            <a:endParaRPr lang="en-US" sz="1600" b="1" dirty="0"/>
          </a:p>
          <a:p>
            <a:r>
              <a:rPr lang="en-US" sz="1600" dirty="0"/>
              <a:t>The system should boot into your fresh install of Ubuntu 20.04.</a:t>
            </a:r>
            <a:endParaRPr lang="en-US" sz="1600" b="1" dirty="0"/>
          </a:p>
        </p:txBody>
      </p:sp>
      <p:pic>
        <p:nvPicPr>
          <p:cNvPr id="21506" name="Picture 2" descr="Installation of 20.04 complete.">
            <a:extLst>
              <a:ext uri="{FF2B5EF4-FFF2-40B4-BE49-F238E27FC236}">
                <a16:creationId xmlns:a16="http://schemas.microsoft.com/office/drawing/2014/main" id="{1D216FF8-EC4A-48B7-957E-71F4B7F5E5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128" y="643170"/>
            <a:ext cx="4030965" cy="3027239"/>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Select User Login">
            <a:extLst>
              <a:ext uri="{FF2B5EF4-FFF2-40B4-BE49-F238E27FC236}">
                <a16:creationId xmlns:a16="http://schemas.microsoft.com/office/drawing/2014/main" id="{FA7A1CC5-344D-4C2D-9EB6-2A2398C90A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128" y="3787205"/>
            <a:ext cx="4030965" cy="271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829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How to Install Ubuntu Alongside With Windows 10 or 8 in Dual-Boot</a:t>
            </a:r>
          </a:p>
        </p:txBody>
      </p:sp>
      <p:sp>
        <p:nvSpPr>
          <p:cNvPr id="7" name="TextBox 6">
            <a:extLst>
              <a:ext uri="{FF2B5EF4-FFF2-40B4-BE49-F238E27FC236}">
                <a16:creationId xmlns:a16="http://schemas.microsoft.com/office/drawing/2014/main" id="{FCFCBFCF-C151-472D-94B7-08B311E0D1D6}"/>
              </a:ext>
            </a:extLst>
          </p:cNvPr>
          <p:cNvSpPr txBox="1"/>
          <p:nvPr/>
        </p:nvSpPr>
        <p:spPr>
          <a:xfrm>
            <a:off x="171255" y="1023585"/>
            <a:ext cx="6034235" cy="3921277"/>
          </a:xfrm>
          <a:prstGeom prst="rect">
            <a:avLst/>
          </a:prstGeom>
          <a:noFill/>
        </p:spPr>
        <p:txBody>
          <a:bodyPr wrap="square" lIns="91440" tIns="45720" rIns="91440" rtlCol="0" anchor="t">
            <a:noAutofit/>
          </a:bodyPr>
          <a:lstStyle/>
          <a:p>
            <a:r>
              <a:rPr lang="en-US" sz="1600" b="1" dirty="0"/>
              <a:t>Step 1: Prepare Windows Machine for Dual-Boot</a:t>
            </a:r>
          </a:p>
          <a:p>
            <a:endParaRPr lang="en-US" sz="1600" b="1" dirty="0"/>
          </a:p>
          <a:p>
            <a:r>
              <a:rPr lang="en-US" sz="1600" b="1" dirty="0"/>
              <a:t>1.</a:t>
            </a:r>
            <a:r>
              <a:rPr lang="en-US" sz="1600" dirty="0"/>
              <a:t> The first thing you need to take care of is to create free space on the computer hard disk in case the system is installed on a single partition.</a:t>
            </a:r>
          </a:p>
          <a:p>
            <a:r>
              <a:rPr lang="en-US" sz="1600" dirty="0"/>
              <a:t>Log in to your Windows machine with an administrative account and right-click on the </a:t>
            </a:r>
            <a:r>
              <a:rPr lang="en-US" sz="1600" b="1" dirty="0"/>
              <a:t>Start Menu</a:t>
            </a:r>
            <a:r>
              <a:rPr lang="en-US" sz="1600" dirty="0"/>
              <a:t> </a:t>
            </a:r>
            <a:r>
              <a:rPr lang="en-US" sz="1600" b="1" dirty="0"/>
              <a:t>-&gt;</a:t>
            </a:r>
            <a:r>
              <a:rPr lang="en-US" sz="1600" dirty="0"/>
              <a:t> </a:t>
            </a:r>
            <a:r>
              <a:rPr lang="en-US" sz="1600" b="1" dirty="0"/>
              <a:t>Command Prompt</a:t>
            </a:r>
            <a:r>
              <a:rPr lang="en-US" sz="1600" dirty="0"/>
              <a:t> (Admin) in order to enter Windows Command-Line.</a:t>
            </a:r>
          </a:p>
          <a:p>
            <a:endParaRPr lang="en-US" sz="1600" dirty="0">
              <a:hlinkClick r:id="rId4"/>
            </a:endParaRPr>
          </a:p>
          <a:p>
            <a:pPr lvl="0" eaLnBrk="0" hangingPunct="0"/>
            <a:r>
              <a:rPr lang="en-US" altLang="en-US" sz="1600" dirty="0">
                <a:solidFill>
                  <a:srgbClr val="3A3A3A"/>
                </a:solidFill>
                <a:latin typeface="Arial" panose="020B0604020202020204" pitchFamily="34" charset="0"/>
                <a:ea typeface="Muli"/>
              </a:rPr>
              <a:t>Once in </a:t>
            </a:r>
            <a:r>
              <a:rPr lang="en-US" altLang="en-US" sz="1600" b="1" dirty="0">
                <a:solidFill>
                  <a:srgbClr val="3A3A3A"/>
                </a:solidFill>
                <a:latin typeface="Arial" panose="020B0604020202020204" pitchFamily="34" charset="0"/>
                <a:ea typeface="Muli"/>
              </a:rPr>
              <a:t>CLI</a:t>
            </a:r>
            <a:r>
              <a:rPr lang="en-US" altLang="en-US" sz="1600" dirty="0">
                <a:solidFill>
                  <a:srgbClr val="3A3A3A"/>
                </a:solidFill>
                <a:latin typeface="Arial" panose="020B0604020202020204" pitchFamily="34" charset="0"/>
                <a:ea typeface="Muli"/>
              </a:rPr>
              <a:t>, type </a:t>
            </a:r>
            <a:r>
              <a:rPr lang="en-US" altLang="en-US" sz="1100" dirty="0" err="1">
                <a:solidFill>
                  <a:srgbClr val="9884FC"/>
                </a:solidFill>
                <a:latin typeface="Arial Unicode MS"/>
              </a:rPr>
              <a:t>diskmgmt.msc</a:t>
            </a:r>
            <a:r>
              <a:rPr lang="en-US" altLang="en-US" sz="1600" dirty="0">
                <a:solidFill>
                  <a:srgbClr val="3A3A3A"/>
                </a:solidFill>
                <a:ea typeface="Muli"/>
              </a:rPr>
              <a:t> </a:t>
            </a:r>
            <a:r>
              <a:rPr lang="en-US" altLang="en-US" sz="1600" dirty="0">
                <a:solidFill>
                  <a:srgbClr val="3A3A3A"/>
                </a:solidFill>
                <a:latin typeface="Arial" panose="020B0604020202020204" pitchFamily="34" charset="0"/>
                <a:ea typeface="Muli"/>
              </a:rPr>
              <a:t>on prompt and the </a:t>
            </a:r>
            <a:r>
              <a:rPr lang="en-US" altLang="en-US" sz="1600" b="1" dirty="0">
                <a:solidFill>
                  <a:srgbClr val="3A3A3A"/>
                </a:solidFill>
                <a:latin typeface="Arial" panose="020B0604020202020204" pitchFamily="34" charset="0"/>
                <a:ea typeface="Muli"/>
              </a:rPr>
              <a:t>Disk Management</a:t>
            </a:r>
            <a:r>
              <a:rPr lang="en-US" altLang="en-US" sz="1600" dirty="0">
                <a:solidFill>
                  <a:srgbClr val="3A3A3A"/>
                </a:solidFill>
                <a:latin typeface="Arial" panose="020B0604020202020204" pitchFamily="34" charset="0"/>
                <a:ea typeface="Muli"/>
              </a:rPr>
              <a:t> utility should open. From here, right-click on </a:t>
            </a:r>
            <a:r>
              <a:rPr lang="en-US" altLang="en-US" sz="1100" dirty="0">
                <a:solidFill>
                  <a:srgbClr val="9884FC"/>
                </a:solidFill>
                <a:latin typeface="Arial Unicode MS"/>
              </a:rPr>
              <a:t>C:</a:t>
            </a:r>
            <a:r>
              <a:rPr lang="en-US" altLang="en-US" sz="1600" dirty="0">
                <a:solidFill>
                  <a:srgbClr val="3A3A3A"/>
                </a:solidFill>
                <a:ea typeface="Muli"/>
              </a:rPr>
              <a:t> </a:t>
            </a:r>
            <a:r>
              <a:rPr lang="en-US" altLang="en-US" sz="1600" dirty="0">
                <a:solidFill>
                  <a:srgbClr val="3A3A3A"/>
                </a:solidFill>
                <a:latin typeface="Arial" panose="020B0604020202020204" pitchFamily="34" charset="0"/>
                <a:ea typeface="Muli"/>
              </a:rPr>
              <a:t>the partition and select </a:t>
            </a:r>
            <a:r>
              <a:rPr lang="en-US" altLang="en-US" sz="1600" b="1" dirty="0">
                <a:solidFill>
                  <a:srgbClr val="3A3A3A"/>
                </a:solidFill>
                <a:latin typeface="Arial" panose="020B0604020202020204" pitchFamily="34" charset="0"/>
                <a:ea typeface="Muli"/>
              </a:rPr>
              <a:t>Shrink Volume</a:t>
            </a:r>
            <a:r>
              <a:rPr lang="en-US" altLang="en-US" sz="1600" dirty="0">
                <a:solidFill>
                  <a:srgbClr val="3A3A3A"/>
                </a:solidFill>
                <a:latin typeface="Arial" panose="020B0604020202020204" pitchFamily="34" charset="0"/>
                <a:ea typeface="Muli"/>
              </a:rPr>
              <a:t> in order to resize the partition.</a:t>
            </a:r>
            <a:r>
              <a:rPr lang="en-US" altLang="en-US" sz="1000" dirty="0">
                <a:latin typeface="Arial" panose="020B0604020202020204" pitchFamily="34" charset="0"/>
              </a:rPr>
              <a:t> </a:t>
            </a:r>
            <a:endParaRPr lang="en-US" altLang="en-US" sz="2400" dirty="0">
              <a:latin typeface="Arial" panose="020B0604020202020204" pitchFamily="34" charset="0"/>
            </a:endParaRPr>
          </a:p>
          <a:p>
            <a:endParaRPr lang="en-US" sz="1600" dirty="0">
              <a:hlinkClick r:id="rId4"/>
            </a:endParaRPr>
          </a:p>
          <a:p>
            <a:br>
              <a:rPr lang="en-US" sz="1600" dirty="0">
                <a:hlinkClick r:id="rId4"/>
              </a:rPr>
            </a:br>
            <a:endParaRPr lang="en-US" sz="1600" b="1" dirty="0"/>
          </a:p>
          <a:p>
            <a:endParaRPr lang="en-US" sz="1600" b="1" dirty="0"/>
          </a:p>
        </p:txBody>
      </p:sp>
      <p:sp>
        <p:nvSpPr>
          <p:cNvPr id="3" name="Rectangle 1">
            <a:extLst>
              <a:ext uri="{FF2B5EF4-FFF2-40B4-BE49-F238E27FC236}">
                <a16:creationId xmlns:a16="http://schemas.microsoft.com/office/drawing/2014/main" id="{1AD576D9-72AD-453A-8FA7-D2006671F7F9}"/>
              </a:ext>
            </a:extLst>
          </p:cNvPr>
          <p:cNvSpPr>
            <a:spLocks noChangeArrowheads="1"/>
          </p:cNvSpPr>
          <p:nvPr/>
        </p:nvSpPr>
        <p:spPr bwMode="auto">
          <a:xfrm>
            <a:off x="0" y="-138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E5DEB0C-9762-4CE8-B03C-2D17D93BE613}"/>
              </a:ext>
            </a:extLst>
          </p:cNvPr>
          <p:cNvPicPr>
            <a:picLocks noChangeAspect="1"/>
          </p:cNvPicPr>
          <p:nvPr/>
        </p:nvPicPr>
        <p:blipFill>
          <a:blip r:embed="rId5"/>
          <a:stretch>
            <a:fillRect/>
          </a:stretch>
        </p:blipFill>
        <p:spPr>
          <a:xfrm>
            <a:off x="6783834" y="1023585"/>
            <a:ext cx="4838700" cy="704850"/>
          </a:xfrm>
          <a:prstGeom prst="rect">
            <a:avLst/>
          </a:prstGeom>
        </p:spPr>
      </p:pic>
      <p:pic>
        <p:nvPicPr>
          <p:cNvPr id="13315" name="Picture 3" descr="Shrink Volume to Resize Windows Partition">
            <a:extLst>
              <a:ext uri="{FF2B5EF4-FFF2-40B4-BE49-F238E27FC236}">
                <a16:creationId xmlns:a16="http://schemas.microsoft.com/office/drawing/2014/main" id="{E62B72D8-3CB3-4F91-B108-294B15E7E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740" y="1757287"/>
            <a:ext cx="5714260" cy="4285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734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6F2D9-BDDD-4B2B-B6A2-B245EA9775B5}"/>
              </a:ext>
            </a:extLst>
          </p:cNvPr>
          <p:cNvSpPr>
            <a:spLocks noGrp="1"/>
          </p:cNvSpPr>
          <p:nvPr>
            <p:ph type="title"/>
          </p:nvPr>
        </p:nvSpPr>
        <p:spPr/>
        <p:txBody>
          <a:bodyPr/>
          <a:lstStyle/>
          <a:p>
            <a:r>
              <a:rPr lang="en-US" dirty="0"/>
              <a:t>INSTALLING UBUNTU Ver-20.04</a:t>
            </a:r>
          </a:p>
        </p:txBody>
      </p:sp>
    </p:spTree>
    <p:extLst>
      <p:ext uri="{BB962C8B-B14F-4D97-AF65-F5344CB8AC3E}">
        <p14:creationId xmlns:p14="http://schemas.microsoft.com/office/powerpoint/2010/main" val="30617244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865196"/>
            <a:ext cx="1195860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How to Install Ubuntu Alongside With Windows 10 or 8 in Dual-Boot Continued…</a:t>
            </a: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FCFCBFCF-C151-472D-94B7-08B311E0D1D6}"/>
              </a:ext>
            </a:extLst>
          </p:cNvPr>
          <p:cNvSpPr txBox="1"/>
          <p:nvPr/>
        </p:nvSpPr>
        <p:spPr>
          <a:xfrm>
            <a:off x="400137" y="961552"/>
            <a:ext cx="11425300" cy="3568930"/>
          </a:xfrm>
          <a:prstGeom prst="rect">
            <a:avLst/>
          </a:prstGeom>
          <a:noFill/>
        </p:spPr>
        <p:txBody>
          <a:bodyPr wrap="square" lIns="91440" tIns="45720" rIns="91440" rtlCol="0" anchor="t">
            <a:noAutofit/>
          </a:bodyPr>
          <a:lstStyle/>
          <a:p>
            <a:pPr lvl="0" eaLnBrk="0" hangingPunct="0"/>
            <a:r>
              <a:rPr lang="en-US" altLang="en-US" sz="1600" dirty="0">
                <a:solidFill>
                  <a:srgbClr val="3A3A3A"/>
                </a:solidFill>
                <a:latin typeface="Arial" panose="020B0604020202020204" pitchFamily="34" charset="0"/>
                <a:ea typeface="Muli"/>
              </a:rPr>
              <a:t>On Shrink </a:t>
            </a:r>
            <a:r>
              <a:rPr lang="en-US" altLang="en-US" sz="1100" dirty="0">
                <a:solidFill>
                  <a:srgbClr val="9884FC"/>
                </a:solidFill>
                <a:latin typeface="Arial Unicode MS"/>
                <a:ea typeface="Muli"/>
              </a:rPr>
              <a:t>C:</a:t>
            </a:r>
            <a:r>
              <a:rPr lang="en-US" altLang="en-US" sz="1600" dirty="0">
                <a:solidFill>
                  <a:srgbClr val="3A3A3A"/>
                </a:solidFill>
                <a:ea typeface="Muli"/>
              </a:rPr>
              <a:t> </a:t>
            </a:r>
            <a:r>
              <a:rPr lang="en-US" altLang="en-US" sz="1600" dirty="0">
                <a:solidFill>
                  <a:srgbClr val="3A3A3A"/>
                </a:solidFill>
                <a:latin typeface="Arial" panose="020B0604020202020204" pitchFamily="34" charset="0"/>
                <a:ea typeface="Muli"/>
              </a:rPr>
              <a:t>enter a value on space to shrink in MB (use at least </a:t>
            </a:r>
            <a:r>
              <a:rPr lang="en-US" altLang="en-US" sz="1600" b="1" dirty="0">
                <a:solidFill>
                  <a:srgbClr val="3A3A3A"/>
                </a:solidFill>
                <a:latin typeface="Arial" panose="020B0604020202020204" pitchFamily="34" charset="0"/>
                <a:ea typeface="Muli"/>
              </a:rPr>
              <a:t>20000 MB</a:t>
            </a:r>
            <a:r>
              <a:rPr lang="en-US" altLang="en-US" sz="1600" dirty="0">
                <a:solidFill>
                  <a:srgbClr val="3A3A3A"/>
                </a:solidFill>
                <a:latin typeface="Arial" panose="020B0604020202020204" pitchFamily="34" charset="0"/>
                <a:ea typeface="Muli"/>
              </a:rPr>
              <a:t> depending on the </a:t>
            </a:r>
            <a:r>
              <a:rPr lang="en-US" altLang="en-US" sz="1600" b="1" dirty="0">
                <a:solidFill>
                  <a:srgbClr val="3A3A3A"/>
                </a:solidFill>
                <a:latin typeface="Arial" panose="020B0604020202020204" pitchFamily="34" charset="0"/>
                <a:ea typeface="Muli"/>
              </a:rPr>
              <a:t>C:</a:t>
            </a:r>
            <a:r>
              <a:rPr lang="en-US" altLang="en-US" sz="1600" dirty="0">
                <a:solidFill>
                  <a:srgbClr val="3A3A3A"/>
                </a:solidFill>
                <a:latin typeface="Arial" panose="020B0604020202020204" pitchFamily="34" charset="0"/>
                <a:ea typeface="Muli"/>
              </a:rPr>
              <a:t> partition size) and hit </a:t>
            </a:r>
            <a:r>
              <a:rPr lang="en-US" altLang="en-US" sz="1600" b="1" dirty="0">
                <a:solidFill>
                  <a:srgbClr val="3A3A3A"/>
                </a:solidFill>
                <a:latin typeface="Arial" panose="020B0604020202020204" pitchFamily="34" charset="0"/>
                <a:ea typeface="Muli"/>
              </a:rPr>
              <a:t>Shrink</a:t>
            </a:r>
            <a:r>
              <a:rPr lang="en-US" altLang="en-US" sz="1600" dirty="0">
                <a:solidFill>
                  <a:srgbClr val="3A3A3A"/>
                </a:solidFill>
                <a:latin typeface="Arial" panose="020B0604020202020204" pitchFamily="34" charset="0"/>
                <a:ea typeface="Muli"/>
              </a:rPr>
              <a:t> to start partition resize as illustrated below (the value of space shrink from below image is lower and only used for demonstration purposes).</a:t>
            </a:r>
          </a:p>
          <a:p>
            <a:pPr lvl="0" eaLnBrk="0" hangingPunct="0"/>
            <a:endParaRPr lang="en-US" altLang="en-US" sz="1000" dirty="0">
              <a:latin typeface="Arial" panose="020B0604020202020204" pitchFamily="34" charset="0"/>
            </a:endParaRPr>
          </a:p>
          <a:p>
            <a:pPr lvl="0" eaLnBrk="0" hangingPunct="0"/>
            <a:r>
              <a:rPr lang="en-US" altLang="en-US" sz="1600" dirty="0">
                <a:solidFill>
                  <a:srgbClr val="3A3A3A"/>
                </a:solidFill>
                <a:latin typeface="Arial" panose="020B0604020202020204" pitchFamily="34" charset="0"/>
                <a:ea typeface="Muli"/>
              </a:rPr>
              <a:t>Once space has been resized you will see a new unallocated space on the hard drive. Leave it as default and reboot the computer in order to proceed with the Ubuntu installation.</a:t>
            </a:r>
            <a:endParaRPr lang="en-US" altLang="en-US" sz="2400" dirty="0">
              <a:latin typeface="Arial" panose="020B0604020202020204" pitchFamily="34" charset="0"/>
            </a:endParaRPr>
          </a:p>
        </p:txBody>
      </p:sp>
      <p:sp>
        <p:nvSpPr>
          <p:cNvPr id="3" name="Rectangle 1">
            <a:extLst>
              <a:ext uri="{FF2B5EF4-FFF2-40B4-BE49-F238E27FC236}">
                <a16:creationId xmlns:a16="http://schemas.microsoft.com/office/drawing/2014/main" id="{7921D84F-BF6D-413A-A7E6-548A6ADE2ED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291" name="Picture 3" descr="Create Windows Partition for Ubuntu Installation">
            <a:extLst>
              <a:ext uri="{FF2B5EF4-FFF2-40B4-BE49-F238E27FC236}">
                <a16:creationId xmlns:a16="http://schemas.microsoft.com/office/drawing/2014/main" id="{B566A4A4-8338-4C4E-AE77-4AB6230E9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231" y="2508746"/>
            <a:ext cx="5232374" cy="3924280"/>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descr="Windows Partition for Dual Boot Ubuntu Installation">
            <a:extLst>
              <a:ext uri="{FF2B5EF4-FFF2-40B4-BE49-F238E27FC236}">
                <a16:creationId xmlns:a16="http://schemas.microsoft.com/office/drawing/2014/main" id="{5B482C18-7C6F-4A80-81BA-021506BD15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2699" y="2508746"/>
            <a:ext cx="5550218" cy="392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52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How to Install Ubuntu Alongside With Windows 10 or 8 in Dual-Boot CONTINUED...</a:t>
            </a:r>
          </a:p>
        </p:txBody>
      </p:sp>
      <p:sp>
        <p:nvSpPr>
          <p:cNvPr id="7" name="TextBox 6">
            <a:extLst>
              <a:ext uri="{FF2B5EF4-FFF2-40B4-BE49-F238E27FC236}">
                <a16:creationId xmlns:a16="http://schemas.microsoft.com/office/drawing/2014/main" id="{FCFCBFCF-C151-472D-94B7-08B311E0D1D6}"/>
              </a:ext>
            </a:extLst>
          </p:cNvPr>
          <p:cNvSpPr txBox="1"/>
          <p:nvPr/>
        </p:nvSpPr>
        <p:spPr>
          <a:xfrm>
            <a:off x="171255" y="1219557"/>
            <a:ext cx="6034235" cy="3921277"/>
          </a:xfrm>
          <a:prstGeom prst="rect">
            <a:avLst/>
          </a:prstGeom>
          <a:noFill/>
        </p:spPr>
        <p:txBody>
          <a:bodyPr wrap="square" lIns="91440" tIns="45720" rIns="91440" rtlCol="0" anchor="t">
            <a:noAutofit/>
          </a:bodyPr>
          <a:lstStyle/>
          <a:p>
            <a:r>
              <a:rPr lang="en-US" sz="1600" b="1" dirty="0"/>
              <a:t>Step 2: Install Ubuntu with Windows Dual-Boot</a:t>
            </a:r>
          </a:p>
          <a:p>
            <a:endParaRPr lang="en-US" sz="1600" b="1" dirty="0"/>
          </a:p>
          <a:p>
            <a:r>
              <a:rPr lang="en-US" sz="1600" dirty="0"/>
              <a:t>Go the download link from the topic description and grab </a:t>
            </a:r>
            <a:r>
              <a:rPr lang="en-US" sz="1600" b="1" dirty="0"/>
              <a:t>Ubuntu Desktop 20.04 ISO</a:t>
            </a:r>
            <a:r>
              <a:rPr lang="en-US" sz="1600" dirty="0"/>
              <a:t> image.</a:t>
            </a:r>
          </a:p>
          <a:p>
            <a:endParaRPr lang="en-US" sz="1600" dirty="0"/>
          </a:p>
          <a:p>
            <a:r>
              <a:rPr lang="en-US" sz="1600" dirty="0"/>
              <a:t>Burn the image to a DVD or create a bootable USB stick using a utility such as </a:t>
            </a:r>
            <a:r>
              <a:rPr lang="en-US" sz="1600" b="1" dirty="0"/>
              <a:t>Universal USB Installer</a:t>
            </a:r>
            <a:r>
              <a:rPr lang="en-US" sz="1600" dirty="0"/>
              <a:t> (BIOS compatible) or </a:t>
            </a:r>
            <a:r>
              <a:rPr lang="en-US" sz="1600" b="1" dirty="0"/>
              <a:t>Rufus</a:t>
            </a:r>
            <a:r>
              <a:rPr lang="en-US" sz="1600" dirty="0"/>
              <a:t> (UEFI compatible).</a:t>
            </a:r>
          </a:p>
          <a:p>
            <a:endParaRPr lang="en-US" sz="1600" dirty="0"/>
          </a:p>
          <a:p>
            <a:r>
              <a:rPr lang="en-US" sz="1600" dirty="0"/>
              <a:t>Place the USB stick or DVD in the appropriate drive, reboot the machine and instruct the </a:t>
            </a:r>
            <a:r>
              <a:rPr lang="en-US" sz="1600" b="1" dirty="0"/>
              <a:t>BIOS/UEFI</a:t>
            </a:r>
            <a:r>
              <a:rPr lang="en-US" sz="1600" dirty="0"/>
              <a:t> to boot-up from the DVD/USB by pressing a special function key (usually </a:t>
            </a:r>
            <a:r>
              <a:rPr lang="en-US" sz="1600" b="1" dirty="0"/>
              <a:t>F12</a:t>
            </a:r>
            <a:r>
              <a:rPr lang="en-US" sz="1600" dirty="0"/>
              <a:t>, </a:t>
            </a:r>
            <a:r>
              <a:rPr lang="en-US" sz="1600" b="1" dirty="0"/>
              <a:t>F10</a:t>
            </a:r>
            <a:r>
              <a:rPr lang="en-US" sz="1600" dirty="0"/>
              <a:t> or </a:t>
            </a:r>
            <a:r>
              <a:rPr lang="en-US" sz="1600" b="1" dirty="0"/>
              <a:t>F2</a:t>
            </a:r>
            <a:r>
              <a:rPr lang="en-US" sz="1600" dirty="0"/>
              <a:t> depending on the vendor specifications).</a:t>
            </a:r>
          </a:p>
          <a:p>
            <a:endParaRPr lang="en-US" sz="1600" dirty="0"/>
          </a:p>
          <a:p>
            <a:r>
              <a:rPr lang="en-US" sz="1600" dirty="0"/>
              <a:t>Once the media boot-up a new grub screen should appear on your monitor. From the menu select </a:t>
            </a:r>
            <a:r>
              <a:rPr lang="en-US" sz="1600" b="1" dirty="0"/>
              <a:t>Install Ubuntu</a:t>
            </a:r>
            <a:r>
              <a:rPr lang="en-US" sz="1600" dirty="0"/>
              <a:t> and hit </a:t>
            </a:r>
            <a:r>
              <a:rPr lang="en-US" sz="1600" b="1" dirty="0"/>
              <a:t>Enter</a:t>
            </a:r>
            <a:r>
              <a:rPr lang="en-US" sz="1600" dirty="0"/>
              <a:t> to continue.</a:t>
            </a:r>
          </a:p>
          <a:p>
            <a:endParaRPr lang="en-US" sz="1600" dirty="0">
              <a:hlinkClick r:id="rId4"/>
            </a:endParaRPr>
          </a:p>
          <a:p>
            <a:br>
              <a:rPr lang="en-US" sz="1600" dirty="0">
                <a:hlinkClick r:id="rId4"/>
              </a:rPr>
            </a:br>
            <a:endParaRPr lang="en-US" sz="1600" b="1" dirty="0"/>
          </a:p>
          <a:p>
            <a:endParaRPr lang="en-US" sz="1600" b="1" dirty="0"/>
          </a:p>
        </p:txBody>
      </p:sp>
      <p:sp>
        <p:nvSpPr>
          <p:cNvPr id="3" name="Rectangle 1">
            <a:extLst>
              <a:ext uri="{FF2B5EF4-FFF2-40B4-BE49-F238E27FC236}">
                <a16:creationId xmlns:a16="http://schemas.microsoft.com/office/drawing/2014/main" id="{1AD576D9-72AD-453A-8FA7-D2006671F7F9}"/>
              </a:ext>
            </a:extLst>
          </p:cNvPr>
          <p:cNvSpPr>
            <a:spLocks noChangeArrowheads="1"/>
          </p:cNvSpPr>
          <p:nvPr/>
        </p:nvSpPr>
        <p:spPr bwMode="auto">
          <a:xfrm>
            <a:off x="0" y="-138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2530" name="Picture 2" descr="Ubuntu Boot Screen">
            <a:extLst>
              <a:ext uri="{FF2B5EF4-FFF2-40B4-BE49-F238E27FC236}">
                <a16:creationId xmlns:a16="http://schemas.microsoft.com/office/drawing/2014/main" id="{C4DF6666-2E52-40EA-B061-6927EC7ED0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9575" y="1259506"/>
            <a:ext cx="5309227" cy="398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917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How to Install Ubuntu Alongside With Windows 10 or 8 in Dual-Boot CONTINUED...</a:t>
            </a:r>
          </a:p>
        </p:txBody>
      </p:sp>
      <p:sp>
        <p:nvSpPr>
          <p:cNvPr id="7" name="TextBox 6">
            <a:extLst>
              <a:ext uri="{FF2B5EF4-FFF2-40B4-BE49-F238E27FC236}">
                <a16:creationId xmlns:a16="http://schemas.microsoft.com/office/drawing/2014/main" id="{FCFCBFCF-C151-472D-94B7-08B311E0D1D6}"/>
              </a:ext>
            </a:extLst>
          </p:cNvPr>
          <p:cNvSpPr txBox="1"/>
          <p:nvPr/>
        </p:nvSpPr>
        <p:spPr>
          <a:xfrm>
            <a:off x="171255" y="1201139"/>
            <a:ext cx="6034235" cy="3921277"/>
          </a:xfrm>
          <a:prstGeom prst="rect">
            <a:avLst/>
          </a:prstGeom>
          <a:noFill/>
        </p:spPr>
        <p:txBody>
          <a:bodyPr wrap="square" lIns="91440" tIns="45720" rIns="91440" rtlCol="0" anchor="t">
            <a:noAutofit/>
          </a:bodyPr>
          <a:lstStyle/>
          <a:p>
            <a:r>
              <a:rPr lang="en-US" sz="1600" b="1" dirty="0"/>
              <a:t>Step 2: Install Ubuntu with Windows Dual-Boot</a:t>
            </a:r>
          </a:p>
          <a:p>
            <a:endParaRPr lang="en-US" sz="1600" b="1" dirty="0"/>
          </a:p>
          <a:p>
            <a:r>
              <a:rPr lang="en-US" sz="1600" dirty="0"/>
              <a:t>4. Go the download link from the topic description and grab </a:t>
            </a:r>
            <a:r>
              <a:rPr lang="en-US" sz="1600" b="1" dirty="0"/>
              <a:t>Ubuntu Desktop 20.04 ISO</a:t>
            </a:r>
            <a:r>
              <a:rPr lang="en-US" sz="1600" dirty="0"/>
              <a:t> image.</a:t>
            </a:r>
          </a:p>
          <a:p>
            <a:endParaRPr lang="en-US" sz="1600" dirty="0"/>
          </a:p>
          <a:p>
            <a:r>
              <a:rPr lang="en-US" sz="1600" dirty="0"/>
              <a:t>Burn the image to a DVD or create a bootable USB stick using a utility such as </a:t>
            </a:r>
            <a:r>
              <a:rPr lang="en-US" sz="1600" b="1" dirty="0"/>
              <a:t>Universal USB Installer</a:t>
            </a:r>
            <a:r>
              <a:rPr lang="en-US" sz="1600" dirty="0"/>
              <a:t> (BIOS compatible) or </a:t>
            </a:r>
            <a:r>
              <a:rPr lang="en-US" sz="1600" b="1" dirty="0"/>
              <a:t>Rufus</a:t>
            </a:r>
            <a:r>
              <a:rPr lang="en-US" sz="1600" dirty="0"/>
              <a:t> (UEFI compatible).</a:t>
            </a:r>
          </a:p>
          <a:p>
            <a:endParaRPr lang="en-US" sz="1600" dirty="0"/>
          </a:p>
          <a:p>
            <a:r>
              <a:rPr lang="en-US" sz="1600" dirty="0"/>
              <a:t>Place the USB stick or DVD in the appropriate drive, reboot the machine and instruct the </a:t>
            </a:r>
            <a:r>
              <a:rPr lang="en-US" sz="1600" b="1" dirty="0"/>
              <a:t>BIOS/UEFI</a:t>
            </a:r>
            <a:r>
              <a:rPr lang="en-US" sz="1600" dirty="0"/>
              <a:t> to boot-up from the DVD/USB by pressing a special function key (usually </a:t>
            </a:r>
            <a:r>
              <a:rPr lang="en-US" sz="1600" b="1" dirty="0"/>
              <a:t>F12</a:t>
            </a:r>
            <a:r>
              <a:rPr lang="en-US" sz="1600" dirty="0"/>
              <a:t>, </a:t>
            </a:r>
            <a:r>
              <a:rPr lang="en-US" sz="1600" b="1" dirty="0"/>
              <a:t>F10</a:t>
            </a:r>
            <a:r>
              <a:rPr lang="en-US" sz="1600" dirty="0"/>
              <a:t> or </a:t>
            </a:r>
            <a:r>
              <a:rPr lang="en-US" sz="1600" b="1" dirty="0"/>
              <a:t>F2</a:t>
            </a:r>
            <a:r>
              <a:rPr lang="en-US" sz="1600" dirty="0"/>
              <a:t> depending on the vendor specifications).</a:t>
            </a:r>
          </a:p>
          <a:p>
            <a:endParaRPr lang="en-US" sz="1600" dirty="0"/>
          </a:p>
          <a:p>
            <a:r>
              <a:rPr lang="en-US" sz="1600" dirty="0"/>
              <a:t>Once the media boot-up a new grub screen should appear on your monitor. From the menu select </a:t>
            </a:r>
            <a:r>
              <a:rPr lang="en-US" sz="1600" b="1" dirty="0"/>
              <a:t>Install Ubuntu</a:t>
            </a:r>
            <a:r>
              <a:rPr lang="en-US" sz="1600" dirty="0"/>
              <a:t> and hit </a:t>
            </a:r>
            <a:r>
              <a:rPr lang="en-US" sz="1600" b="1" dirty="0"/>
              <a:t>Enter</a:t>
            </a:r>
            <a:r>
              <a:rPr lang="en-US" sz="1600" dirty="0"/>
              <a:t> to continue.</a:t>
            </a:r>
          </a:p>
          <a:p>
            <a:endParaRPr lang="en-US" sz="1600" dirty="0">
              <a:hlinkClick r:id="rId4"/>
            </a:endParaRPr>
          </a:p>
          <a:p>
            <a:br>
              <a:rPr lang="en-US" sz="1600" dirty="0">
                <a:hlinkClick r:id="rId4"/>
              </a:rPr>
            </a:br>
            <a:endParaRPr lang="en-US" sz="1600" b="1" dirty="0"/>
          </a:p>
          <a:p>
            <a:endParaRPr lang="en-US" sz="1600" b="1" dirty="0"/>
          </a:p>
        </p:txBody>
      </p:sp>
      <p:sp>
        <p:nvSpPr>
          <p:cNvPr id="3" name="Rectangle 1">
            <a:extLst>
              <a:ext uri="{FF2B5EF4-FFF2-40B4-BE49-F238E27FC236}">
                <a16:creationId xmlns:a16="http://schemas.microsoft.com/office/drawing/2014/main" id="{1AD576D9-72AD-453A-8FA7-D2006671F7F9}"/>
              </a:ext>
            </a:extLst>
          </p:cNvPr>
          <p:cNvSpPr>
            <a:spLocks noChangeArrowheads="1"/>
          </p:cNvSpPr>
          <p:nvPr/>
        </p:nvSpPr>
        <p:spPr bwMode="auto">
          <a:xfrm>
            <a:off x="0" y="-138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7109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How to Install Ubuntu Alongside With Windows 10 or 8 in Dual-Boot CONTINUED...</a:t>
            </a:r>
          </a:p>
        </p:txBody>
      </p:sp>
      <p:sp>
        <p:nvSpPr>
          <p:cNvPr id="7" name="TextBox 6">
            <a:extLst>
              <a:ext uri="{FF2B5EF4-FFF2-40B4-BE49-F238E27FC236}">
                <a16:creationId xmlns:a16="http://schemas.microsoft.com/office/drawing/2014/main" id="{FCFCBFCF-C151-472D-94B7-08B311E0D1D6}"/>
              </a:ext>
            </a:extLst>
          </p:cNvPr>
          <p:cNvSpPr txBox="1"/>
          <p:nvPr/>
        </p:nvSpPr>
        <p:spPr>
          <a:xfrm>
            <a:off x="171255" y="1360936"/>
            <a:ext cx="6034235" cy="3921277"/>
          </a:xfrm>
          <a:prstGeom prst="rect">
            <a:avLst/>
          </a:prstGeom>
          <a:noFill/>
        </p:spPr>
        <p:txBody>
          <a:bodyPr wrap="square" lIns="91440" tIns="45720" rIns="91440" rtlCol="0" anchor="t">
            <a:noAutofit/>
          </a:bodyPr>
          <a:lstStyle/>
          <a:p>
            <a:r>
              <a:rPr lang="en-US" sz="1600" b="1" dirty="0"/>
              <a:t>5.</a:t>
            </a:r>
            <a:r>
              <a:rPr lang="en-US" sz="1600" dirty="0"/>
              <a:t> After the boot media finishes loading into RAM you will end-up with a completely functional Ubuntu system running in live-mode.</a:t>
            </a:r>
          </a:p>
          <a:p>
            <a:endParaRPr lang="en-US" sz="1600" dirty="0"/>
          </a:p>
          <a:p>
            <a:r>
              <a:rPr lang="en-US" sz="1600" dirty="0"/>
              <a:t>On the Launcher hit on the second icon from top, </a:t>
            </a:r>
            <a:r>
              <a:rPr lang="en-US" sz="1600" b="1" dirty="0"/>
              <a:t>Install Ubuntu 20.04 LTS</a:t>
            </a:r>
            <a:r>
              <a:rPr lang="en-US" sz="1600" dirty="0"/>
              <a:t>, and the installer utility will start. </a:t>
            </a:r>
          </a:p>
          <a:p>
            <a:endParaRPr lang="en-US" sz="1600" dirty="0"/>
          </a:p>
          <a:p>
            <a:r>
              <a:rPr lang="en-US" sz="1600" dirty="0"/>
              <a:t>Choose the language you wish to perform the installation and click on the </a:t>
            </a:r>
            <a:r>
              <a:rPr lang="en-US" sz="1600" b="1" dirty="0"/>
              <a:t>Continue</a:t>
            </a:r>
            <a:r>
              <a:rPr lang="en-US" sz="1600" dirty="0"/>
              <a:t> button to proceed further.</a:t>
            </a:r>
          </a:p>
          <a:p>
            <a:endParaRPr lang="en-US" sz="1600" dirty="0">
              <a:hlinkClick r:id="rId4"/>
            </a:endParaRPr>
          </a:p>
          <a:p>
            <a:endParaRPr lang="en-US" sz="1600" dirty="0">
              <a:hlinkClick r:id="rId4"/>
            </a:endParaRPr>
          </a:p>
          <a:p>
            <a:r>
              <a:rPr lang="en-US" sz="1600" b="1" dirty="0"/>
              <a:t>6.</a:t>
            </a:r>
            <a:r>
              <a:rPr lang="en-US" sz="1600" dirty="0"/>
              <a:t> Next, choose the first option “</a:t>
            </a:r>
            <a:r>
              <a:rPr lang="en-US" sz="1600" b="1" dirty="0"/>
              <a:t>Normal Installation</a:t>
            </a:r>
            <a:r>
              <a:rPr lang="en-US" sz="1600" dirty="0"/>
              <a:t>” and hit on the </a:t>
            </a:r>
            <a:r>
              <a:rPr lang="en-US" sz="1600" b="1" dirty="0"/>
              <a:t>Continue</a:t>
            </a:r>
            <a:r>
              <a:rPr lang="en-US" sz="1600" dirty="0"/>
              <a:t> button again.</a:t>
            </a:r>
            <a:br>
              <a:rPr lang="en-US" sz="1600" dirty="0">
                <a:hlinkClick r:id="rId4"/>
              </a:rPr>
            </a:br>
            <a:endParaRPr lang="en-US" sz="1600" b="1" dirty="0"/>
          </a:p>
          <a:p>
            <a:endParaRPr lang="en-US" sz="1600" b="1" dirty="0"/>
          </a:p>
        </p:txBody>
      </p:sp>
      <p:sp>
        <p:nvSpPr>
          <p:cNvPr id="3" name="Rectangle 1">
            <a:extLst>
              <a:ext uri="{FF2B5EF4-FFF2-40B4-BE49-F238E27FC236}">
                <a16:creationId xmlns:a16="http://schemas.microsoft.com/office/drawing/2014/main" id="{1AD576D9-72AD-453A-8FA7-D2006671F7F9}"/>
              </a:ext>
            </a:extLst>
          </p:cNvPr>
          <p:cNvSpPr>
            <a:spLocks noChangeArrowheads="1"/>
          </p:cNvSpPr>
          <p:nvPr/>
        </p:nvSpPr>
        <p:spPr bwMode="auto">
          <a:xfrm>
            <a:off x="0" y="-138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5602" name="Picture 2" descr="Select Ubuntu Installation Language">
            <a:extLst>
              <a:ext uri="{FF2B5EF4-FFF2-40B4-BE49-F238E27FC236}">
                <a16:creationId xmlns:a16="http://schemas.microsoft.com/office/drawing/2014/main" id="{FD0C58CD-D8E6-4461-9295-267C6DAF44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799" t="12890" r="2975" b="6564"/>
          <a:stretch/>
        </p:blipFill>
        <p:spPr bwMode="auto">
          <a:xfrm>
            <a:off x="6879615" y="765699"/>
            <a:ext cx="4545368" cy="2663301"/>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Select Ubuntu Normal Installation">
            <a:extLst>
              <a:ext uri="{FF2B5EF4-FFF2-40B4-BE49-F238E27FC236}">
                <a16:creationId xmlns:a16="http://schemas.microsoft.com/office/drawing/2014/main" id="{68C03EF5-2F06-4225-B553-F61A977D9A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9615" y="3630968"/>
            <a:ext cx="4545368" cy="2756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91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How to Install Ubuntu Alongside With Windows 10 or 8 in Dual-Boot CONTINUED...</a:t>
            </a:r>
          </a:p>
        </p:txBody>
      </p:sp>
      <p:sp>
        <p:nvSpPr>
          <p:cNvPr id="7" name="TextBox 6">
            <a:extLst>
              <a:ext uri="{FF2B5EF4-FFF2-40B4-BE49-F238E27FC236}">
                <a16:creationId xmlns:a16="http://schemas.microsoft.com/office/drawing/2014/main" id="{FCFCBFCF-C151-472D-94B7-08B311E0D1D6}"/>
              </a:ext>
            </a:extLst>
          </p:cNvPr>
          <p:cNvSpPr txBox="1"/>
          <p:nvPr/>
        </p:nvSpPr>
        <p:spPr>
          <a:xfrm>
            <a:off x="171255" y="1378692"/>
            <a:ext cx="6034235" cy="3921277"/>
          </a:xfrm>
          <a:prstGeom prst="rect">
            <a:avLst/>
          </a:prstGeom>
          <a:noFill/>
        </p:spPr>
        <p:txBody>
          <a:bodyPr wrap="square" lIns="91440" tIns="45720" rIns="91440" rtlCol="0" anchor="t">
            <a:noAutofit/>
          </a:bodyPr>
          <a:lstStyle/>
          <a:p>
            <a:r>
              <a:rPr lang="en-US" sz="1600" b="1" dirty="0"/>
              <a:t>7.</a:t>
            </a:r>
            <a:r>
              <a:rPr lang="en-US" sz="1600" dirty="0"/>
              <a:t> Now it’s time to select an Installation Type.</a:t>
            </a:r>
          </a:p>
          <a:p>
            <a:r>
              <a:rPr lang="en-US" sz="1600" dirty="0"/>
              <a:t> You can choose to </a:t>
            </a:r>
            <a:r>
              <a:rPr lang="en-US" sz="1600" b="1" dirty="0"/>
              <a:t>Install Ubuntu</a:t>
            </a:r>
            <a:r>
              <a:rPr lang="en-US" sz="1600" dirty="0"/>
              <a:t> alongside </a:t>
            </a:r>
            <a:r>
              <a:rPr lang="en-US" sz="1600" b="1" dirty="0"/>
              <a:t>Windows Boot Manager</a:t>
            </a:r>
            <a:r>
              <a:rPr lang="en-US" sz="1600" dirty="0"/>
              <a:t>, an option that will automatically take care of all the partition steps.</a:t>
            </a:r>
          </a:p>
          <a:p>
            <a:endParaRPr lang="en-US" sz="1600" dirty="0"/>
          </a:p>
          <a:p>
            <a:r>
              <a:rPr lang="en-US" sz="1600" dirty="0"/>
              <a:t>Use this option if you don’t require a personalized partition scheme. In case you want a custom partition layout, check the </a:t>
            </a:r>
            <a:r>
              <a:rPr lang="en-US" sz="1600" b="1" dirty="0"/>
              <a:t>Something else</a:t>
            </a:r>
            <a:r>
              <a:rPr lang="en-US" sz="1600" dirty="0"/>
              <a:t> option and hit on the </a:t>
            </a:r>
            <a:r>
              <a:rPr lang="en-US" sz="1600" b="1" dirty="0"/>
              <a:t>Continue</a:t>
            </a:r>
            <a:r>
              <a:rPr lang="en-US" sz="1600" dirty="0"/>
              <a:t> button to proceed further.</a:t>
            </a:r>
          </a:p>
          <a:p>
            <a:endParaRPr lang="en-US" sz="1600" dirty="0"/>
          </a:p>
          <a:p>
            <a:r>
              <a:rPr lang="en-US" sz="1600" dirty="0"/>
              <a:t>The option </a:t>
            </a:r>
            <a:r>
              <a:rPr lang="en-US" sz="1600" b="1" dirty="0"/>
              <a:t>Erase disk</a:t>
            </a:r>
            <a:r>
              <a:rPr lang="en-US" sz="1600" dirty="0"/>
              <a:t> and install Ubuntu should be avoided on dual-boot because is potentially dangerous and will wipe out your disk.</a:t>
            </a:r>
          </a:p>
        </p:txBody>
      </p:sp>
      <p:sp>
        <p:nvSpPr>
          <p:cNvPr id="3" name="Rectangle 1">
            <a:extLst>
              <a:ext uri="{FF2B5EF4-FFF2-40B4-BE49-F238E27FC236}">
                <a16:creationId xmlns:a16="http://schemas.microsoft.com/office/drawing/2014/main" id="{1AD576D9-72AD-453A-8FA7-D2006671F7F9}"/>
              </a:ext>
            </a:extLst>
          </p:cNvPr>
          <p:cNvSpPr>
            <a:spLocks noChangeArrowheads="1"/>
          </p:cNvSpPr>
          <p:nvPr/>
        </p:nvSpPr>
        <p:spPr bwMode="auto">
          <a:xfrm>
            <a:off x="0" y="-138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4578" name="Picture 2" descr="Select Ubuntu Installation Type">
            <a:extLst>
              <a:ext uri="{FF2B5EF4-FFF2-40B4-BE49-F238E27FC236}">
                <a16:creationId xmlns:a16="http://schemas.microsoft.com/office/drawing/2014/main" id="{A22884E6-74F0-4823-901E-802D8004B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960" y="1788851"/>
            <a:ext cx="5233354" cy="3511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519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How to Install Ubuntu Alongside With Windows 10 or 8 in Dual-Boot CONTINUED...</a:t>
            </a:r>
          </a:p>
        </p:txBody>
      </p:sp>
      <p:sp>
        <p:nvSpPr>
          <p:cNvPr id="7" name="TextBox 6">
            <a:extLst>
              <a:ext uri="{FF2B5EF4-FFF2-40B4-BE49-F238E27FC236}">
                <a16:creationId xmlns:a16="http://schemas.microsoft.com/office/drawing/2014/main" id="{FCFCBFCF-C151-472D-94B7-08B311E0D1D6}"/>
              </a:ext>
            </a:extLst>
          </p:cNvPr>
          <p:cNvSpPr txBox="1"/>
          <p:nvPr/>
        </p:nvSpPr>
        <p:spPr>
          <a:xfrm>
            <a:off x="233399" y="1516295"/>
            <a:ext cx="6034235" cy="3921277"/>
          </a:xfrm>
          <a:prstGeom prst="rect">
            <a:avLst/>
          </a:prstGeom>
          <a:noFill/>
        </p:spPr>
        <p:txBody>
          <a:bodyPr wrap="square" lIns="91440" tIns="45720" rIns="91440" rtlCol="0" anchor="t">
            <a:noAutofit/>
          </a:bodyPr>
          <a:lstStyle/>
          <a:p>
            <a:pPr lvl="0" eaLnBrk="0" hangingPunct="0"/>
            <a:r>
              <a:rPr lang="en-US" altLang="en-US" sz="1600" b="1" dirty="0">
                <a:solidFill>
                  <a:srgbClr val="3A3A3A"/>
                </a:solidFill>
                <a:latin typeface="Arial" panose="020B0604020202020204" pitchFamily="34" charset="0"/>
                <a:ea typeface="Muli"/>
              </a:rPr>
              <a:t>8.</a:t>
            </a:r>
            <a:r>
              <a:rPr lang="en-US" altLang="en-US" sz="1600" dirty="0">
                <a:solidFill>
                  <a:srgbClr val="3A3A3A"/>
                </a:solidFill>
                <a:latin typeface="Arial" panose="020B0604020202020204" pitchFamily="34" charset="0"/>
                <a:ea typeface="Muli"/>
              </a:rPr>
              <a:t> On this step, we’ll create our custom partition layout for </a:t>
            </a:r>
            <a:r>
              <a:rPr lang="en-US" altLang="en-US" sz="1600" b="1" dirty="0">
                <a:solidFill>
                  <a:srgbClr val="3A3A3A"/>
                </a:solidFill>
                <a:latin typeface="Arial" panose="020B0604020202020204" pitchFamily="34" charset="0"/>
                <a:ea typeface="Muli"/>
              </a:rPr>
              <a:t>Ubuntu</a:t>
            </a:r>
            <a:r>
              <a:rPr lang="en-US" altLang="en-US" sz="1600" dirty="0">
                <a:solidFill>
                  <a:srgbClr val="3A3A3A"/>
                </a:solidFill>
                <a:latin typeface="Arial" panose="020B0604020202020204" pitchFamily="34" charset="0"/>
                <a:ea typeface="Muli"/>
              </a:rPr>
              <a:t>. This guide will recommend that you create two partitions, one for </a:t>
            </a:r>
            <a:r>
              <a:rPr lang="en-US" altLang="en-US" sz="1100" dirty="0">
                <a:solidFill>
                  <a:srgbClr val="9884FC"/>
                </a:solidFill>
                <a:latin typeface="Arial Unicode MS"/>
                <a:ea typeface="Muli"/>
              </a:rPr>
              <a:t>root</a:t>
            </a:r>
            <a:r>
              <a:rPr lang="en-US" altLang="en-US" sz="1600" dirty="0">
                <a:solidFill>
                  <a:srgbClr val="3A3A3A"/>
                </a:solidFill>
                <a:ea typeface="Muli"/>
              </a:rPr>
              <a:t> </a:t>
            </a:r>
            <a:r>
              <a:rPr lang="en-US" altLang="en-US" sz="1600" dirty="0">
                <a:solidFill>
                  <a:srgbClr val="3A3A3A"/>
                </a:solidFill>
                <a:latin typeface="Arial" panose="020B0604020202020204" pitchFamily="34" charset="0"/>
                <a:ea typeface="Muli"/>
              </a:rPr>
              <a:t>and the other for </a:t>
            </a:r>
            <a:r>
              <a:rPr lang="en-US" altLang="en-US" sz="1100" dirty="0">
                <a:solidFill>
                  <a:srgbClr val="9884FC"/>
                </a:solidFill>
                <a:latin typeface="Arial Unicode MS"/>
                <a:ea typeface="Muli"/>
              </a:rPr>
              <a:t>home</a:t>
            </a:r>
            <a:r>
              <a:rPr lang="en-US" altLang="en-US" sz="1600" dirty="0">
                <a:solidFill>
                  <a:srgbClr val="3A3A3A"/>
                </a:solidFill>
                <a:ea typeface="Muli"/>
              </a:rPr>
              <a:t> </a:t>
            </a:r>
            <a:r>
              <a:rPr lang="en-US" altLang="en-US" sz="1600" dirty="0">
                <a:solidFill>
                  <a:srgbClr val="3A3A3A"/>
                </a:solidFill>
                <a:latin typeface="Arial" panose="020B0604020202020204" pitchFamily="34" charset="0"/>
                <a:ea typeface="Muli"/>
              </a:rPr>
              <a:t>accounts data and no partition for </a:t>
            </a:r>
            <a:r>
              <a:rPr lang="en-US" altLang="en-US" sz="1100" dirty="0">
                <a:solidFill>
                  <a:srgbClr val="9884FC"/>
                </a:solidFill>
                <a:latin typeface="Arial Unicode MS"/>
                <a:ea typeface="Muli"/>
              </a:rPr>
              <a:t>swap</a:t>
            </a:r>
            <a:r>
              <a:rPr lang="en-US" altLang="en-US" sz="1600" dirty="0">
                <a:solidFill>
                  <a:srgbClr val="3A3A3A"/>
                </a:solidFill>
                <a:ea typeface="Muli"/>
              </a:rPr>
              <a:t> </a:t>
            </a:r>
            <a:r>
              <a:rPr lang="en-US" altLang="en-US" sz="1600" dirty="0">
                <a:solidFill>
                  <a:srgbClr val="3A3A3A"/>
                </a:solidFill>
                <a:latin typeface="Arial" panose="020B0604020202020204" pitchFamily="34" charset="0"/>
                <a:ea typeface="Muli"/>
              </a:rPr>
              <a:t>(use a swap partition only if you have limited RAM resources or you use a fast SSD).</a:t>
            </a:r>
          </a:p>
          <a:p>
            <a:pPr lvl="0" eaLnBrk="0" hangingPunct="0"/>
            <a:endParaRPr lang="en-US" altLang="en-US" sz="1000" dirty="0">
              <a:latin typeface="Arial" panose="020B0604020202020204" pitchFamily="34" charset="0"/>
            </a:endParaRPr>
          </a:p>
          <a:p>
            <a:pPr lvl="0" eaLnBrk="0" hangingPunct="0"/>
            <a:r>
              <a:rPr lang="en-US" altLang="en-US" sz="1600" dirty="0">
                <a:solidFill>
                  <a:srgbClr val="3A3A3A"/>
                </a:solidFill>
                <a:latin typeface="Arial" panose="020B0604020202020204" pitchFamily="34" charset="0"/>
                <a:ea typeface="Muli"/>
              </a:rPr>
              <a:t>To create the first partition, the </a:t>
            </a:r>
            <a:r>
              <a:rPr lang="en-US" altLang="en-US" sz="1100" dirty="0">
                <a:solidFill>
                  <a:srgbClr val="9884FC"/>
                </a:solidFill>
                <a:latin typeface="Arial Unicode MS"/>
                <a:ea typeface="Muli"/>
              </a:rPr>
              <a:t>root</a:t>
            </a:r>
            <a:r>
              <a:rPr lang="en-US" altLang="en-US" sz="1600" dirty="0">
                <a:solidFill>
                  <a:srgbClr val="3A3A3A"/>
                </a:solidFill>
                <a:ea typeface="Muli"/>
              </a:rPr>
              <a:t> </a:t>
            </a:r>
            <a:r>
              <a:rPr lang="en-US" altLang="en-US" sz="1600" dirty="0">
                <a:solidFill>
                  <a:srgbClr val="3A3A3A"/>
                </a:solidFill>
                <a:latin typeface="Arial" panose="020B0604020202020204" pitchFamily="34" charset="0"/>
                <a:ea typeface="Muli"/>
              </a:rPr>
              <a:t>partition, select the free space (the shrinking space from Windows created earlier) and hit on the </a:t>
            </a:r>
            <a:r>
              <a:rPr lang="en-US" altLang="en-US" sz="1100" dirty="0">
                <a:solidFill>
                  <a:srgbClr val="9884FC"/>
                </a:solidFill>
                <a:latin typeface="Arial Unicode MS"/>
                <a:ea typeface="Muli"/>
              </a:rPr>
              <a:t>+</a:t>
            </a:r>
            <a:r>
              <a:rPr lang="en-US" altLang="en-US" sz="1600" dirty="0">
                <a:solidFill>
                  <a:srgbClr val="3A3A3A"/>
                </a:solidFill>
                <a:ea typeface="Muli"/>
              </a:rPr>
              <a:t> </a:t>
            </a:r>
            <a:r>
              <a:rPr lang="en-US" altLang="en-US" sz="1600" dirty="0">
                <a:solidFill>
                  <a:srgbClr val="3A3A3A"/>
                </a:solidFill>
                <a:latin typeface="Arial" panose="020B0604020202020204" pitchFamily="34" charset="0"/>
                <a:ea typeface="Muli"/>
              </a:rPr>
              <a:t>icon below. </a:t>
            </a:r>
          </a:p>
          <a:p>
            <a:pPr lvl="0" eaLnBrk="0" hangingPunct="0"/>
            <a:endParaRPr lang="en-US" altLang="en-US" sz="1600" dirty="0">
              <a:solidFill>
                <a:srgbClr val="3A3A3A"/>
              </a:solidFill>
              <a:latin typeface="Arial" panose="020B0604020202020204" pitchFamily="34" charset="0"/>
              <a:ea typeface="Muli"/>
            </a:endParaRPr>
          </a:p>
          <a:p>
            <a:pPr lvl="0" eaLnBrk="0" hangingPunct="0"/>
            <a:r>
              <a:rPr lang="en-US" altLang="en-US" sz="1600" dirty="0">
                <a:solidFill>
                  <a:srgbClr val="3A3A3A"/>
                </a:solidFill>
                <a:latin typeface="Arial" panose="020B0604020202020204" pitchFamily="34" charset="0"/>
                <a:ea typeface="Muli"/>
              </a:rPr>
              <a:t>On partition settings use the following configurations and hit </a:t>
            </a:r>
            <a:r>
              <a:rPr lang="en-US" altLang="en-US" sz="1600" b="1" dirty="0">
                <a:solidFill>
                  <a:srgbClr val="3A3A3A"/>
                </a:solidFill>
                <a:latin typeface="Arial" panose="020B0604020202020204" pitchFamily="34" charset="0"/>
                <a:ea typeface="Muli"/>
              </a:rPr>
              <a:t>OK</a:t>
            </a:r>
            <a:r>
              <a:rPr lang="en-US" altLang="en-US" sz="1600" dirty="0">
                <a:solidFill>
                  <a:srgbClr val="3A3A3A"/>
                </a:solidFill>
                <a:latin typeface="Arial" panose="020B0604020202020204" pitchFamily="34" charset="0"/>
                <a:ea typeface="Muli"/>
              </a:rPr>
              <a:t> to apply changes:</a:t>
            </a:r>
            <a:endParaRPr lang="en-US" altLang="en-US" sz="1000" dirty="0">
              <a:latin typeface="Arial" panose="020B0604020202020204" pitchFamily="34" charset="0"/>
            </a:endParaRPr>
          </a:p>
          <a:p>
            <a:pPr marL="285750" lvl="0" indent="-285750" eaLnBrk="0" hangingPunct="0">
              <a:buFont typeface="Arial" panose="020B0604020202020204" pitchFamily="34" charset="0"/>
              <a:buChar char="•"/>
            </a:pPr>
            <a:r>
              <a:rPr lang="en-US" altLang="en-US" sz="1600" dirty="0">
                <a:solidFill>
                  <a:srgbClr val="3A3A3A"/>
                </a:solidFill>
                <a:latin typeface="Arial" panose="020B0604020202020204" pitchFamily="34" charset="0"/>
                <a:ea typeface="Muli"/>
              </a:rPr>
              <a:t>Size = at least </a:t>
            </a:r>
            <a:r>
              <a:rPr lang="en-US" altLang="en-US" sz="1600" b="1" dirty="0">
                <a:solidFill>
                  <a:srgbClr val="3A3A3A"/>
                </a:solidFill>
                <a:latin typeface="Arial" panose="020B0604020202020204" pitchFamily="34" charset="0"/>
                <a:ea typeface="Muli"/>
              </a:rPr>
              <a:t>20000</a:t>
            </a:r>
            <a:r>
              <a:rPr lang="en-US" altLang="en-US" sz="1600" dirty="0">
                <a:solidFill>
                  <a:srgbClr val="3A3A3A"/>
                </a:solidFill>
                <a:latin typeface="Arial" panose="020B0604020202020204" pitchFamily="34" charset="0"/>
                <a:ea typeface="Muli"/>
              </a:rPr>
              <a:t> MB</a:t>
            </a:r>
          </a:p>
          <a:p>
            <a:pPr marL="285750" lvl="0" indent="-285750" eaLnBrk="0" hangingPunct="0">
              <a:buFont typeface="Arial" panose="020B0604020202020204" pitchFamily="34" charset="0"/>
              <a:buChar char="•"/>
            </a:pPr>
            <a:r>
              <a:rPr lang="en-US" altLang="en-US" sz="1600" dirty="0">
                <a:solidFill>
                  <a:srgbClr val="3A3A3A"/>
                </a:solidFill>
                <a:latin typeface="Arial" panose="020B0604020202020204" pitchFamily="34" charset="0"/>
                <a:ea typeface="Muli"/>
              </a:rPr>
              <a:t>Type for the new partition = </a:t>
            </a:r>
            <a:r>
              <a:rPr lang="en-US" altLang="en-US" sz="1600" b="1" dirty="0">
                <a:solidFill>
                  <a:srgbClr val="3A3A3A"/>
                </a:solidFill>
                <a:latin typeface="Arial" panose="020B0604020202020204" pitchFamily="34" charset="0"/>
                <a:ea typeface="Muli"/>
              </a:rPr>
              <a:t>Primary</a:t>
            </a:r>
            <a:endParaRPr lang="en-US" altLang="en-US" sz="1600" dirty="0">
              <a:solidFill>
                <a:srgbClr val="3A3A3A"/>
              </a:solidFill>
              <a:latin typeface="Arial" panose="020B0604020202020204" pitchFamily="34" charset="0"/>
              <a:ea typeface="Muli"/>
            </a:endParaRPr>
          </a:p>
          <a:p>
            <a:pPr marL="285750" lvl="0" indent="-285750" eaLnBrk="0" hangingPunct="0">
              <a:buFont typeface="Arial" panose="020B0604020202020204" pitchFamily="34" charset="0"/>
              <a:buChar char="•"/>
            </a:pPr>
            <a:r>
              <a:rPr lang="en-US" altLang="en-US" sz="1600" dirty="0">
                <a:solidFill>
                  <a:srgbClr val="3A3A3A"/>
                </a:solidFill>
                <a:latin typeface="Arial" panose="020B0604020202020204" pitchFamily="34" charset="0"/>
                <a:ea typeface="Muli"/>
              </a:rPr>
              <a:t>Location for the new partition = </a:t>
            </a:r>
            <a:r>
              <a:rPr lang="en-US" altLang="en-US" sz="1600" b="1" dirty="0">
                <a:solidFill>
                  <a:srgbClr val="3A3A3A"/>
                </a:solidFill>
                <a:latin typeface="Arial" panose="020B0604020202020204" pitchFamily="34" charset="0"/>
                <a:ea typeface="Muli"/>
              </a:rPr>
              <a:t>Beginning</a:t>
            </a:r>
            <a:endParaRPr lang="en-US" altLang="en-US" sz="1600" dirty="0">
              <a:solidFill>
                <a:srgbClr val="3A3A3A"/>
              </a:solidFill>
              <a:latin typeface="Arial" panose="020B0604020202020204" pitchFamily="34" charset="0"/>
              <a:ea typeface="Muli"/>
            </a:endParaRPr>
          </a:p>
          <a:p>
            <a:pPr marL="285750" lvl="0" indent="-285750" eaLnBrk="0" hangingPunct="0">
              <a:buFont typeface="Arial" panose="020B0604020202020204" pitchFamily="34" charset="0"/>
              <a:buChar char="•"/>
            </a:pPr>
            <a:r>
              <a:rPr lang="en-US" altLang="en-US" sz="1600" dirty="0">
                <a:solidFill>
                  <a:srgbClr val="3A3A3A"/>
                </a:solidFill>
                <a:latin typeface="Arial" panose="020B0604020202020204" pitchFamily="34" charset="0"/>
                <a:ea typeface="Muli"/>
              </a:rPr>
              <a:t>Use as = </a:t>
            </a:r>
            <a:r>
              <a:rPr lang="en-US" altLang="en-US" sz="1600" b="1" dirty="0">
                <a:solidFill>
                  <a:srgbClr val="3A3A3A"/>
                </a:solidFill>
                <a:latin typeface="Arial" panose="020B0604020202020204" pitchFamily="34" charset="0"/>
                <a:ea typeface="Muli"/>
              </a:rPr>
              <a:t>EXT4</a:t>
            </a:r>
            <a:r>
              <a:rPr lang="en-US" altLang="en-US" sz="1600" dirty="0">
                <a:solidFill>
                  <a:srgbClr val="3A3A3A"/>
                </a:solidFill>
                <a:latin typeface="Arial" panose="020B0604020202020204" pitchFamily="34" charset="0"/>
                <a:ea typeface="Muli"/>
              </a:rPr>
              <a:t> journaling file system</a:t>
            </a:r>
          </a:p>
          <a:p>
            <a:pPr marL="285750" lvl="0" indent="-285750" eaLnBrk="0" hangingPunct="0">
              <a:buFont typeface="Arial" panose="020B0604020202020204" pitchFamily="34" charset="0"/>
              <a:buChar char="•"/>
            </a:pPr>
            <a:r>
              <a:rPr lang="en-US" altLang="en-US" sz="1600" dirty="0">
                <a:solidFill>
                  <a:srgbClr val="3A3A3A"/>
                </a:solidFill>
                <a:latin typeface="Arial" panose="020B0604020202020204" pitchFamily="34" charset="0"/>
                <a:ea typeface="Muli"/>
              </a:rPr>
              <a:t>Mount point = </a:t>
            </a:r>
            <a:r>
              <a:rPr lang="en-US" altLang="en-US" sz="1600" b="1" dirty="0">
                <a:solidFill>
                  <a:srgbClr val="3A3A3A"/>
                </a:solidFill>
                <a:latin typeface="Arial" panose="020B0604020202020204" pitchFamily="34" charset="0"/>
                <a:ea typeface="Muli"/>
              </a:rPr>
              <a:t>/</a:t>
            </a:r>
            <a:endParaRPr lang="en-US" altLang="en-US" sz="1600" dirty="0">
              <a:solidFill>
                <a:srgbClr val="3A3A3A"/>
              </a:solidFill>
              <a:latin typeface="Arial" panose="020B0604020202020204" pitchFamily="34" charset="0"/>
              <a:ea typeface="Muli"/>
            </a:endParaRPr>
          </a:p>
          <a:p>
            <a:pPr lvl="0" eaLnBrk="0" hangingPunct="0"/>
            <a:endParaRPr lang="en-US" altLang="en-US" sz="2400" dirty="0">
              <a:latin typeface="Arial" panose="020B0604020202020204" pitchFamily="34" charset="0"/>
            </a:endParaRPr>
          </a:p>
          <a:p>
            <a:endParaRPr lang="en-US" sz="1600" b="1" dirty="0"/>
          </a:p>
        </p:txBody>
      </p:sp>
      <p:sp>
        <p:nvSpPr>
          <p:cNvPr id="3" name="Rectangle 1">
            <a:extLst>
              <a:ext uri="{FF2B5EF4-FFF2-40B4-BE49-F238E27FC236}">
                <a16:creationId xmlns:a16="http://schemas.microsoft.com/office/drawing/2014/main" id="{1AD576D9-72AD-453A-8FA7-D2006671F7F9}"/>
              </a:ext>
            </a:extLst>
          </p:cNvPr>
          <p:cNvSpPr>
            <a:spLocks noChangeArrowheads="1"/>
          </p:cNvSpPr>
          <p:nvPr/>
        </p:nvSpPr>
        <p:spPr bwMode="auto">
          <a:xfrm>
            <a:off x="0" y="-138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B55654E-8ED9-458F-A97B-8EB024E9752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3555" name="Picture 3" descr="Create Ubuntu Root Partition">
            <a:extLst>
              <a:ext uri="{FF2B5EF4-FFF2-40B4-BE49-F238E27FC236}">
                <a16:creationId xmlns:a16="http://schemas.microsoft.com/office/drawing/2014/main" id="{9A23782A-684C-4E01-9CFC-F6B8255551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3968" y="879838"/>
            <a:ext cx="4073118" cy="2732702"/>
          </a:xfrm>
          <a:prstGeom prst="rect">
            <a:avLst/>
          </a:prstGeom>
          <a:noFill/>
          <a:extLst>
            <a:ext uri="{909E8E84-426E-40DD-AFC4-6F175D3DCCD1}">
              <a14:hiddenFill xmlns:a14="http://schemas.microsoft.com/office/drawing/2010/main">
                <a:solidFill>
                  <a:srgbClr val="FFFFFF"/>
                </a:solidFill>
              </a14:hiddenFill>
            </a:ext>
          </a:extLst>
        </p:spPr>
      </p:pic>
      <p:pic>
        <p:nvPicPr>
          <p:cNvPr id="23557" name="Picture 5" descr="Root Partition Settings">
            <a:extLst>
              <a:ext uri="{FF2B5EF4-FFF2-40B4-BE49-F238E27FC236}">
                <a16:creationId xmlns:a16="http://schemas.microsoft.com/office/drawing/2014/main" id="{2EDD071D-086E-4C12-80DF-2CEDDF1796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9464" y="3703021"/>
            <a:ext cx="4067622" cy="2729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386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How to Install Ubuntu Alongside With Windows 10 or 8 in Dual-Boot CONTINUED...</a:t>
            </a:r>
          </a:p>
        </p:txBody>
      </p:sp>
      <p:sp>
        <p:nvSpPr>
          <p:cNvPr id="7" name="TextBox 6">
            <a:extLst>
              <a:ext uri="{FF2B5EF4-FFF2-40B4-BE49-F238E27FC236}">
                <a16:creationId xmlns:a16="http://schemas.microsoft.com/office/drawing/2014/main" id="{FCFCBFCF-C151-472D-94B7-08B311E0D1D6}"/>
              </a:ext>
            </a:extLst>
          </p:cNvPr>
          <p:cNvSpPr txBox="1"/>
          <p:nvPr/>
        </p:nvSpPr>
        <p:spPr>
          <a:xfrm>
            <a:off x="233399" y="1281037"/>
            <a:ext cx="6034235" cy="3921277"/>
          </a:xfrm>
          <a:prstGeom prst="rect">
            <a:avLst/>
          </a:prstGeom>
          <a:noFill/>
        </p:spPr>
        <p:txBody>
          <a:bodyPr wrap="square" lIns="91440" tIns="45720" rIns="91440" rtlCol="0" anchor="t">
            <a:noAutofit/>
          </a:bodyPr>
          <a:lstStyle/>
          <a:p>
            <a:pPr lvl="0" eaLnBrk="0" hangingPunct="0"/>
            <a:r>
              <a:rPr lang="en-US" altLang="en-US" sz="1600" dirty="0">
                <a:solidFill>
                  <a:srgbClr val="3A3A3A"/>
                </a:solidFill>
                <a:latin typeface="Arial" panose="020B0604020202020204" pitchFamily="34" charset="0"/>
                <a:ea typeface="Muli"/>
              </a:rPr>
              <a:t>Create the </a:t>
            </a:r>
            <a:r>
              <a:rPr lang="en-US" altLang="en-US" sz="1100" dirty="0">
                <a:solidFill>
                  <a:srgbClr val="9884FC"/>
                </a:solidFill>
                <a:latin typeface="Arial Unicode MS"/>
                <a:ea typeface="Muli"/>
              </a:rPr>
              <a:t>home</a:t>
            </a:r>
            <a:r>
              <a:rPr lang="en-US" altLang="en-US" sz="1600" dirty="0">
                <a:solidFill>
                  <a:srgbClr val="3A3A3A"/>
                </a:solidFill>
                <a:ea typeface="Muli"/>
              </a:rPr>
              <a:t> </a:t>
            </a:r>
            <a:r>
              <a:rPr lang="en-US" altLang="en-US" sz="1600" dirty="0">
                <a:solidFill>
                  <a:srgbClr val="3A3A3A"/>
                </a:solidFill>
                <a:latin typeface="Arial" panose="020B0604020202020204" pitchFamily="34" charset="0"/>
                <a:ea typeface="Muli"/>
              </a:rPr>
              <a:t>partition using the same steps as above. Use all the available free space left for the home partition size. The partition settings should look like this:</a:t>
            </a:r>
            <a:endParaRPr lang="en-US" altLang="en-US" sz="1000" dirty="0">
              <a:latin typeface="Arial" panose="020B0604020202020204" pitchFamily="34" charset="0"/>
            </a:endParaRPr>
          </a:p>
          <a:p>
            <a:pPr marL="285750" lvl="0" indent="-285750" eaLnBrk="0" hangingPunct="0">
              <a:buFont typeface="Arial" panose="020B0604020202020204" pitchFamily="34" charset="0"/>
              <a:buChar char="•"/>
            </a:pPr>
            <a:r>
              <a:rPr lang="en-US" altLang="en-US" sz="1600" dirty="0">
                <a:solidFill>
                  <a:srgbClr val="3A3A3A"/>
                </a:solidFill>
                <a:latin typeface="Arial" panose="020B0604020202020204" pitchFamily="34" charset="0"/>
                <a:ea typeface="Muli"/>
              </a:rPr>
              <a:t>Size = all remaining free space</a:t>
            </a:r>
          </a:p>
          <a:p>
            <a:pPr marL="285750" lvl="0" indent="-285750" eaLnBrk="0" hangingPunct="0">
              <a:buFont typeface="Arial" panose="020B0604020202020204" pitchFamily="34" charset="0"/>
              <a:buChar char="•"/>
            </a:pPr>
            <a:r>
              <a:rPr lang="en-US" altLang="en-US" sz="1600" dirty="0">
                <a:solidFill>
                  <a:srgbClr val="3A3A3A"/>
                </a:solidFill>
                <a:latin typeface="Arial" panose="020B0604020202020204" pitchFamily="34" charset="0"/>
                <a:ea typeface="Muli"/>
              </a:rPr>
              <a:t>Type for the new partition = </a:t>
            </a:r>
            <a:r>
              <a:rPr lang="en-US" altLang="en-US" sz="1600" b="1" dirty="0">
                <a:solidFill>
                  <a:srgbClr val="3A3A3A"/>
                </a:solidFill>
                <a:latin typeface="Arial" panose="020B0604020202020204" pitchFamily="34" charset="0"/>
                <a:ea typeface="Muli"/>
              </a:rPr>
              <a:t>Primary</a:t>
            </a:r>
            <a:endParaRPr lang="en-US" altLang="en-US" sz="1600" dirty="0">
              <a:solidFill>
                <a:srgbClr val="3A3A3A"/>
              </a:solidFill>
              <a:latin typeface="Arial" panose="020B0604020202020204" pitchFamily="34" charset="0"/>
              <a:ea typeface="Muli"/>
            </a:endParaRPr>
          </a:p>
          <a:p>
            <a:pPr marL="285750" lvl="0" indent="-285750" eaLnBrk="0" hangingPunct="0">
              <a:buFont typeface="Arial" panose="020B0604020202020204" pitchFamily="34" charset="0"/>
              <a:buChar char="•"/>
            </a:pPr>
            <a:r>
              <a:rPr lang="en-US" altLang="en-US" sz="1600" dirty="0">
                <a:solidFill>
                  <a:srgbClr val="3A3A3A"/>
                </a:solidFill>
                <a:latin typeface="Arial" panose="020B0604020202020204" pitchFamily="34" charset="0"/>
                <a:ea typeface="Muli"/>
              </a:rPr>
              <a:t>Location for the new partition = </a:t>
            </a:r>
            <a:r>
              <a:rPr lang="en-US" altLang="en-US" sz="1600" b="1" dirty="0">
                <a:solidFill>
                  <a:srgbClr val="3A3A3A"/>
                </a:solidFill>
                <a:latin typeface="Arial" panose="020B0604020202020204" pitchFamily="34" charset="0"/>
                <a:ea typeface="Muli"/>
              </a:rPr>
              <a:t>Beginning</a:t>
            </a:r>
            <a:endParaRPr lang="en-US" altLang="en-US" sz="1600" dirty="0">
              <a:solidFill>
                <a:srgbClr val="3A3A3A"/>
              </a:solidFill>
              <a:latin typeface="Arial" panose="020B0604020202020204" pitchFamily="34" charset="0"/>
              <a:ea typeface="Muli"/>
            </a:endParaRPr>
          </a:p>
          <a:p>
            <a:pPr marL="285750" lvl="0" indent="-285750" eaLnBrk="0" hangingPunct="0">
              <a:buFont typeface="Arial" panose="020B0604020202020204" pitchFamily="34" charset="0"/>
              <a:buChar char="•"/>
            </a:pPr>
            <a:r>
              <a:rPr lang="en-US" altLang="en-US" sz="1600" dirty="0">
                <a:solidFill>
                  <a:srgbClr val="3A3A3A"/>
                </a:solidFill>
                <a:latin typeface="Arial" panose="020B0604020202020204" pitchFamily="34" charset="0"/>
                <a:ea typeface="Muli"/>
              </a:rPr>
              <a:t>Use as = </a:t>
            </a:r>
            <a:r>
              <a:rPr lang="en-US" altLang="en-US" sz="1600" b="1" dirty="0">
                <a:solidFill>
                  <a:srgbClr val="3A3A3A"/>
                </a:solidFill>
                <a:latin typeface="Arial" panose="020B0604020202020204" pitchFamily="34" charset="0"/>
                <a:ea typeface="Muli"/>
              </a:rPr>
              <a:t>EXT4</a:t>
            </a:r>
            <a:r>
              <a:rPr lang="en-US" altLang="en-US" sz="1600" dirty="0">
                <a:solidFill>
                  <a:srgbClr val="3A3A3A"/>
                </a:solidFill>
                <a:latin typeface="Arial" panose="020B0604020202020204" pitchFamily="34" charset="0"/>
                <a:ea typeface="Muli"/>
              </a:rPr>
              <a:t> journaling file system</a:t>
            </a:r>
          </a:p>
          <a:p>
            <a:pPr marL="285750" lvl="0" indent="-285750" eaLnBrk="0" hangingPunct="0">
              <a:buFont typeface="Arial" panose="020B0604020202020204" pitchFamily="34" charset="0"/>
              <a:buChar char="•"/>
            </a:pPr>
            <a:r>
              <a:rPr lang="en-US" altLang="en-US" sz="1600" dirty="0">
                <a:solidFill>
                  <a:srgbClr val="3A3A3A"/>
                </a:solidFill>
                <a:latin typeface="Arial" panose="020B0604020202020204" pitchFamily="34" charset="0"/>
                <a:ea typeface="Muli"/>
              </a:rPr>
              <a:t>Mount point = </a:t>
            </a:r>
            <a:r>
              <a:rPr lang="en-US" altLang="en-US" sz="1600" b="1" dirty="0">
                <a:solidFill>
                  <a:srgbClr val="3A3A3A"/>
                </a:solidFill>
                <a:latin typeface="Arial" panose="020B0604020202020204" pitchFamily="34" charset="0"/>
                <a:ea typeface="Muli"/>
              </a:rPr>
              <a:t>/home</a:t>
            </a:r>
          </a:p>
          <a:p>
            <a:pPr marL="285750" lvl="0" indent="-285750" eaLnBrk="0" hangingPunct="0">
              <a:buFont typeface="Arial" panose="020B0604020202020204" pitchFamily="34" charset="0"/>
              <a:buChar char="•"/>
            </a:pPr>
            <a:endParaRPr lang="en-US" altLang="en-US" sz="1600" b="1" dirty="0">
              <a:solidFill>
                <a:srgbClr val="3A3A3A"/>
              </a:solidFill>
              <a:latin typeface="Arial" panose="020B0604020202020204" pitchFamily="34" charset="0"/>
              <a:ea typeface="Muli"/>
            </a:endParaRPr>
          </a:p>
          <a:p>
            <a:r>
              <a:rPr lang="en-US" sz="1600" b="1" dirty="0"/>
              <a:t>9.</a:t>
            </a:r>
            <a:r>
              <a:rPr lang="en-US" sz="1600" dirty="0"/>
              <a:t> When finished, hit the </a:t>
            </a:r>
            <a:r>
              <a:rPr lang="en-US" sz="1600" b="1" dirty="0"/>
              <a:t>Install Now</a:t>
            </a:r>
            <a:r>
              <a:rPr lang="en-US" sz="1600" dirty="0"/>
              <a:t> button in order to apply changes to disk and start the installation process.</a:t>
            </a:r>
          </a:p>
          <a:p>
            <a:r>
              <a:rPr lang="en-US" sz="1600" dirty="0"/>
              <a:t>A pop-up window should appear to inform you about </a:t>
            </a:r>
            <a:r>
              <a:rPr lang="en-US" sz="1600" b="1" dirty="0"/>
              <a:t>swap</a:t>
            </a:r>
            <a:r>
              <a:rPr lang="en-US" sz="1600" dirty="0"/>
              <a:t> space. Ignore the alert by pressing on the </a:t>
            </a:r>
            <a:r>
              <a:rPr lang="en-US" sz="1600" b="1" dirty="0"/>
              <a:t>Continue</a:t>
            </a:r>
            <a:r>
              <a:rPr lang="en-US" sz="1600" dirty="0"/>
              <a:t> button.</a:t>
            </a:r>
          </a:p>
          <a:p>
            <a:r>
              <a:rPr lang="en-US" sz="1600" dirty="0"/>
              <a:t>Next, a new pop-up window will ask you if you agree with committing changes to disk. </a:t>
            </a:r>
          </a:p>
          <a:p>
            <a:r>
              <a:rPr lang="en-US" sz="1600" dirty="0"/>
              <a:t>Hit </a:t>
            </a:r>
            <a:r>
              <a:rPr lang="en-US" sz="1600" b="1" dirty="0"/>
              <a:t>Continue</a:t>
            </a:r>
            <a:r>
              <a:rPr lang="en-US" sz="1600" dirty="0"/>
              <a:t> to write changes to disk and the installation process will now start.</a:t>
            </a:r>
          </a:p>
          <a:p>
            <a:pPr lvl="0" eaLnBrk="0" hangingPunct="0"/>
            <a:endParaRPr lang="en-US" altLang="en-US" sz="1600" dirty="0">
              <a:solidFill>
                <a:srgbClr val="3A3A3A"/>
              </a:solidFill>
              <a:latin typeface="Arial" panose="020B0604020202020204" pitchFamily="34" charset="0"/>
              <a:ea typeface="Muli"/>
            </a:endParaRPr>
          </a:p>
          <a:p>
            <a:pPr lvl="0" eaLnBrk="0" hangingPunct="0"/>
            <a:endParaRPr lang="en-US" altLang="en-US" sz="2400" dirty="0">
              <a:latin typeface="Arial" panose="020B0604020202020204" pitchFamily="34" charset="0"/>
            </a:endParaRPr>
          </a:p>
        </p:txBody>
      </p:sp>
      <p:sp>
        <p:nvSpPr>
          <p:cNvPr id="3" name="Rectangle 1">
            <a:extLst>
              <a:ext uri="{FF2B5EF4-FFF2-40B4-BE49-F238E27FC236}">
                <a16:creationId xmlns:a16="http://schemas.microsoft.com/office/drawing/2014/main" id="{1AD576D9-72AD-453A-8FA7-D2006671F7F9}"/>
              </a:ext>
            </a:extLst>
          </p:cNvPr>
          <p:cNvSpPr>
            <a:spLocks noChangeArrowheads="1"/>
          </p:cNvSpPr>
          <p:nvPr/>
        </p:nvSpPr>
        <p:spPr bwMode="auto">
          <a:xfrm>
            <a:off x="0" y="-138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B55654E-8ED9-458F-A97B-8EB024E9752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3817F812-1153-4F98-9153-9908AE90391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1747" name="Picture 3" descr="Create Home Partition">
            <a:extLst>
              <a:ext uri="{FF2B5EF4-FFF2-40B4-BE49-F238E27FC236}">
                <a16:creationId xmlns:a16="http://schemas.microsoft.com/office/drawing/2014/main" id="{81AA6F3D-95C2-4462-B939-E6B00BFD0E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4563" y="582814"/>
            <a:ext cx="4313713" cy="2894120"/>
          </a:xfrm>
          <a:prstGeom prst="rect">
            <a:avLst/>
          </a:prstGeom>
          <a:noFill/>
          <a:extLst>
            <a:ext uri="{909E8E84-426E-40DD-AFC4-6F175D3DCCD1}">
              <a14:hiddenFill xmlns:a14="http://schemas.microsoft.com/office/drawing/2010/main">
                <a:solidFill>
                  <a:srgbClr val="FFFFFF"/>
                </a:solidFill>
              </a14:hiddenFill>
            </a:ext>
          </a:extLst>
        </p:spPr>
      </p:pic>
      <p:pic>
        <p:nvPicPr>
          <p:cNvPr id="31749" name="Picture 5" descr="Confirm Partition Changes">
            <a:extLst>
              <a:ext uri="{FF2B5EF4-FFF2-40B4-BE49-F238E27FC236}">
                <a16:creationId xmlns:a16="http://schemas.microsoft.com/office/drawing/2014/main" id="{872BE1E2-E120-4256-B90D-DFAAF857F80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4562" y="3577985"/>
            <a:ext cx="4313713" cy="2894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92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How to Install Ubuntu Alongside With Windows 10 or 8 in Dual-Boot CONTINUED...</a:t>
            </a:r>
          </a:p>
        </p:txBody>
      </p:sp>
      <p:sp>
        <p:nvSpPr>
          <p:cNvPr id="7" name="TextBox 6">
            <a:extLst>
              <a:ext uri="{FF2B5EF4-FFF2-40B4-BE49-F238E27FC236}">
                <a16:creationId xmlns:a16="http://schemas.microsoft.com/office/drawing/2014/main" id="{FCFCBFCF-C151-472D-94B7-08B311E0D1D6}"/>
              </a:ext>
            </a:extLst>
          </p:cNvPr>
          <p:cNvSpPr txBox="1"/>
          <p:nvPr/>
        </p:nvSpPr>
        <p:spPr>
          <a:xfrm>
            <a:off x="233399" y="1516295"/>
            <a:ext cx="6034235" cy="3921277"/>
          </a:xfrm>
          <a:prstGeom prst="rect">
            <a:avLst/>
          </a:prstGeom>
          <a:noFill/>
        </p:spPr>
        <p:txBody>
          <a:bodyPr wrap="square" lIns="91440" tIns="45720" rIns="91440" rtlCol="0" anchor="t">
            <a:noAutofit/>
          </a:bodyPr>
          <a:lstStyle/>
          <a:p>
            <a:pPr lvl="0" eaLnBrk="0" hangingPunct="0"/>
            <a:r>
              <a:rPr lang="en-US" sz="1600" b="1" dirty="0"/>
              <a:t>10.</a:t>
            </a:r>
            <a:r>
              <a:rPr lang="en-US" sz="1600" dirty="0"/>
              <a:t> On the next screen adjust your machine physical location by selecting a city nearby from the map. When done hit </a:t>
            </a:r>
            <a:r>
              <a:rPr lang="en-US" sz="1600" b="1" dirty="0"/>
              <a:t>Continue</a:t>
            </a:r>
            <a:r>
              <a:rPr lang="en-US" sz="1600" dirty="0"/>
              <a:t> to move ahead.</a:t>
            </a:r>
          </a:p>
          <a:p>
            <a:pPr lvl="0" eaLnBrk="0" hangingPunct="0"/>
            <a:endParaRPr lang="en-US" sz="1600" b="1" dirty="0"/>
          </a:p>
          <a:p>
            <a:r>
              <a:rPr lang="en-US" sz="1600" b="1" dirty="0"/>
              <a:t>11.</a:t>
            </a:r>
            <a:r>
              <a:rPr lang="en-US" sz="1600" dirty="0"/>
              <a:t> Pick up a username and password for your administrative </a:t>
            </a:r>
            <a:r>
              <a:rPr lang="en-US" sz="1600" b="1" dirty="0" err="1"/>
              <a:t>sudo</a:t>
            </a:r>
            <a:r>
              <a:rPr lang="en-US" sz="1600" dirty="0"/>
              <a:t> account, enter a descriptive name for your computer and hit </a:t>
            </a:r>
            <a:r>
              <a:rPr lang="en-US" sz="1600" b="1" dirty="0"/>
              <a:t>Continue</a:t>
            </a:r>
            <a:r>
              <a:rPr lang="en-US" sz="1600" dirty="0"/>
              <a:t> to finalize the installation.</a:t>
            </a:r>
          </a:p>
          <a:p>
            <a:r>
              <a:rPr lang="en-US" sz="1600" dirty="0"/>
              <a:t>These are all the settings required for customizing the </a:t>
            </a:r>
            <a:r>
              <a:rPr lang="en-US" sz="1600" b="1" dirty="0"/>
              <a:t>Ubuntu</a:t>
            </a:r>
            <a:r>
              <a:rPr lang="en-US" sz="1600" dirty="0"/>
              <a:t> installation. From here on the installation process will run automatically until it reaches the end.</a:t>
            </a:r>
          </a:p>
          <a:p>
            <a:pPr lvl="0" eaLnBrk="0" hangingPunct="0"/>
            <a:endParaRPr lang="en-US" sz="1600" b="1" dirty="0"/>
          </a:p>
        </p:txBody>
      </p:sp>
      <p:sp>
        <p:nvSpPr>
          <p:cNvPr id="3" name="Rectangle 1">
            <a:extLst>
              <a:ext uri="{FF2B5EF4-FFF2-40B4-BE49-F238E27FC236}">
                <a16:creationId xmlns:a16="http://schemas.microsoft.com/office/drawing/2014/main" id="{1AD576D9-72AD-453A-8FA7-D2006671F7F9}"/>
              </a:ext>
            </a:extLst>
          </p:cNvPr>
          <p:cNvSpPr>
            <a:spLocks noChangeArrowheads="1"/>
          </p:cNvSpPr>
          <p:nvPr/>
        </p:nvSpPr>
        <p:spPr bwMode="auto">
          <a:xfrm>
            <a:off x="0" y="-138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B55654E-8ED9-458F-A97B-8EB024E9752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22" name="Picture 2" descr="Ubuntu Installation Process">
            <a:extLst>
              <a:ext uri="{FF2B5EF4-FFF2-40B4-BE49-F238E27FC236}">
                <a16:creationId xmlns:a16="http://schemas.microsoft.com/office/drawing/2014/main" id="{4C5B1F1D-A34B-48AD-B860-00D12E5257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1057" y="1612622"/>
            <a:ext cx="5557544" cy="372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588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How to Install Ubuntu Alongside With Windows 10 or 8 in Dual-Boot CONTINUED...</a:t>
            </a:r>
          </a:p>
        </p:txBody>
      </p:sp>
      <p:sp>
        <p:nvSpPr>
          <p:cNvPr id="7" name="TextBox 6">
            <a:extLst>
              <a:ext uri="{FF2B5EF4-FFF2-40B4-BE49-F238E27FC236}">
                <a16:creationId xmlns:a16="http://schemas.microsoft.com/office/drawing/2014/main" id="{FCFCBFCF-C151-472D-94B7-08B311E0D1D6}"/>
              </a:ext>
            </a:extLst>
          </p:cNvPr>
          <p:cNvSpPr txBox="1"/>
          <p:nvPr/>
        </p:nvSpPr>
        <p:spPr>
          <a:xfrm>
            <a:off x="233399" y="1516295"/>
            <a:ext cx="6034235" cy="3921277"/>
          </a:xfrm>
          <a:prstGeom prst="rect">
            <a:avLst/>
          </a:prstGeom>
          <a:noFill/>
        </p:spPr>
        <p:txBody>
          <a:bodyPr wrap="square" lIns="91440" tIns="45720" rIns="91440" rtlCol="0" anchor="t">
            <a:noAutofit/>
          </a:bodyPr>
          <a:lstStyle/>
          <a:p>
            <a:r>
              <a:rPr lang="en-US" sz="1600" b="1" dirty="0"/>
              <a:t>12.</a:t>
            </a:r>
            <a:r>
              <a:rPr lang="en-US" sz="1600" dirty="0"/>
              <a:t> After the installation process reaches its end hit on the </a:t>
            </a:r>
            <a:r>
              <a:rPr lang="en-US" sz="1600" b="1" dirty="0"/>
              <a:t>Restart Now</a:t>
            </a:r>
            <a:r>
              <a:rPr lang="en-US" sz="1600" dirty="0"/>
              <a:t> button in order to complete the installation.</a:t>
            </a:r>
          </a:p>
          <a:p>
            <a:endParaRPr lang="en-US" sz="1600" dirty="0"/>
          </a:p>
          <a:p>
            <a:r>
              <a:rPr lang="en-US" sz="1600" dirty="0"/>
              <a:t>The machine will reboot into the </a:t>
            </a:r>
            <a:r>
              <a:rPr lang="en-US" sz="1600" b="1" dirty="0"/>
              <a:t>Grub</a:t>
            </a:r>
            <a:r>
              <a:rPr lang="en-US" sz="1600" dirty="0"/>
              <a:t> menu, where for ten seconds, you will be presented to choose what OS you wish to use further: </a:t>
            </a:r>
            <a:r>
              <a:rPr lang="en-US" sz="1600" b="1" dirty="0"/>
              <a:t>Ubuntu 20.04</a:t>
            </a:r>
            <a:r>
              <a:rPr lang="en-US" sz="1600" dirty="0"/>
              <a:t> or </a:t>
            </a:r>
            <a:r>
              <a:rPr lang="en-US" sz="1600" b="1" dirty="0"/>
              <a:t>Microsoft Windows</a:t>
            </a:r>
            <a:r>
              <a:rPr lang="en-US" sz="1600" dirty="0"/>
              <a:t>.</a:t>
            </a:r>
          </a:p>
          <a:p>
            <a:endParaRPr lang="en-US" sz="1600" dirty="0"/>
          </a:p>
          <a:p>
            <a:r>
              <a:rPr lang="en-US" sz="1600" dirty="0"/>
              <a:t>Ubuntu is designated as default OS to boot from. Thus, just press </a:t>
            </a:r>
            <a:r>
              <a:rPr lang="en-US" sz="1600" b="1" dirty="0"/>
              <a:t>Enter</a:t>
            </a:r>
            <a:r>
              <a:rPr lang="en-US" sz="1600" dirty="0"/>
              <a:t> key or wait for those </a:t>
            </a:r>
            <a:r>
              <a:rPr lang="en-US" sz="1600" b="1" dirty="0"/>
              <a:t>10</a:t>
            </a:r>
            <a:r>
              <a:rPr lang="en-US" sz="1600" dirty="0"/>
              <a:t> seconds timeout to drain.</a:t>
            </a:r>
          </a:p>
        </p:txBody>
      </p:sp>
      <p:sp>
        <p:nvSpPr>
          <p:cNvPr id="3" name="Rectangle 1">
            <a:extLst>
              <a:ext uri="{FF2B5EF4-FFF2-40B4-BE49-F238E27FC236}">
                <a16:creationId xmlns:a16="http://schemas.microsoft.com/office/drawing/2014/main" id="{1AD576D9-72AD-453A-8FA7-D2006671F7F9}"/>
              </a:ext>
            </a:extLst>
          </p:cNvPr>
          <p:cNvSpPr>
            <a:spLocks noChangeArrowheads="1"/>
          </p:cNvSpPr>
          <p:nvPr/>
        </p:nvSpPr>
        <p:spPr bwMode="auto">
          <a:xfrm>
            <a:off x="0" y="-138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B55654E-8ED9-458F-A97B-8EB024E9752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9698" name="Picture 2" descr="Ubuntu Installation Completed">
            <a:extLst>
              <a:ext uri="{FF2B5EF4-FFF2-40B4-BE49-F238E27FC236}">
                <a16:creationId xmlns:a16="http://schemas.microsoft.com/office/drawing/2014/main" id="{73D26116-D082-4AC0-94AC-408C822927A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755" t="25688" r="6485" b="20359"/>
          <a:stretch/>
        </p:blipFill>
        <p:spPr bwMode="auto">
          <a:xfrm>
            <a:off x="7235302" y="1023585"/>
            <a:ext cx="3657600" cy="1599768"/>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Ubuntu Windows Dual Boot Grub Menu">
            <a:extLst>
              <a:ext uri="{FF2B5EF4-FFF2-40B4-BE49-F238E27FC236}">
                <a16:creationId xmlns:a16="http://schemas.microsoft.com/office/drawing/2014/main" id="{55EDDB86-F6C2-4463-AF59-0333848808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5498" y="2865268"/>
            <a:ext cx="4311588" cy="3233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671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Updating car physics</a:t>
            </a:r>
          </a:p>
        </p:txBody>
      </p:sp>
      <p:sp>
        <p:nvSpPr>
          <p:cNvPr id="7" name="TextBox 6">
            <a:extLst>
              <a:ext uri="{FF2B5EF4-FFF2-40B4-BE49-F238E27FC236}">
                <a16:creationId xmlns:a16="http://schemas.microsoft.com/office/drawing/2014/main" id="{FCFCBFCF-C151-472D-94B7-08B311E0D1D6}"/>
              </a:ext>
            </a:extLst>
          </p:cNvPr>
          <p:cNvSpPr txBox="1"/>
          <p:nvPr/>
        </p:nvSpPr>
        <p:spPr>
          <a:xfrm>
            <a:off x="267689" y="2453555"/>
            <a:ext cx="6034235" cy="3921277"/>
          </a:xfrm>
          <a:prstGeom prst="rect">
            <a:avLst/>
          </a:prstGeom>
          <a:noFill/>
        </p:spPr>
        <p:txBody>
          <a:bodyPr wrap="square" lIns="91440" tIns="45720" rIns="91440" rtlCol="0" anchor="t">
            <a:noAutofit/>
          </a:bodyPr>
          <a:lstStyle/>
          <a:p>
            <a:r>
              <a:rPr lang="en-US" sz="1600" dirty="0"/>
              <a:t>We have updated the car design and physics for better simulation experience. This update will remove the few bugs that were present. Now the car will run properly and give same results whenever the simulation is started.</a:t>
            </a:r>
          </a:p>
        </p:txBody>
      </p:sp>
      <p:sp>
        <p:nvSpPr>
          <p:cNvPr id="3" name="Rectangle 1">
            <a:extLst>
              <a:ext uri="{FF2B5EF4-FFF2-40B4-BE49-F238E27FC236}">
                <a16:creationId xmlns:a16="http://schemas.microsoft.com/office/drawing/2014/main" id="{1AD576D9-72AD-453A-8FA7-D2006671F7F9}"/>
              </a:ext>
            </a:extLst>
          </p:cNvPr>
          <p:cNvSpPr>
            <a:spLocks noChangeArrowheads="1"/>
          </p:cNvSpPr>
          <p:nvPr/>
        </p:nvSpPr>
        <p:spPr bwMode="auto">
          <a:xfrm>
            <a:off x="0" y="-138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B55654E-8ED9-458F-A97B-8EB024E9752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descr="Graphical user interface, application&#10;&#10;Description automatically generated">
            <a:extLst>
              <a:ext uri="{FF2B5EF4-FFF2-40B4-BE49-F238E27FC236}">
                <a16:creationId xmlns:a16="http://schemas.microsoft.com/office/drawing/2014/main" id="{45A930D2-A72F-48AF-A869-F4DEFAE19918}"/>
              </a:ext>
            </a:extLst>
          </p:cNvPr>
          <p:cNvPicPr>
            <a:picLocks noChangeAspect="1"/>
          </p:cNvPicPr>
          <p:nvPr/>
        </p:nvPicPr>
        <p:blipFill rotWithShape="1">
          <a:blip r:embed="rId4">
            <a:extLst>
              <a:ext uri="{28A0092B-C50C-407E-A947-70E740481C1C}">
                <a14:useLocalDpi xmlns:a14="http://schemas.microsoft.com/office/drawing/2010/main" val="0"/>
              </a:ext>
            </a:extLst>
          </a:blip>
          <a:srcRect l="30214" t="29334" r="-30918" b="15040"/>
          <a:stretch/>
        </p:blipFill>
        <p:spPr>
          <a:xfrm>
            <a:off x="6275070" y="1611630"/>
            <a:ext cx="12051494" cy="3814832"/>
          </a:xfrm>
          <a:prstGeom prst="rect">
            <a:avLst/>
          </a:prstGeom>
        </p:spPr>
      </p:pic>
    </p:spTree>
    <p:extLst>
      <p:ext uri="{BB962C8B-B14F-4D97-AF65-F5344CB8AC3E}">
        <p14:creationId xmlns:p14="http://schemas.microsoft.com/office/powerpoint/2010/main" val="1583430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Prerequisites</a:t>
            </a: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FCFCBFCF-C151-472D-94B7-08B311E0D1D6}"/>
              </a:ext>
            </a:extLst>
          </p:cNvPr>
          <p:cNvSpPr txBox="1"/>
          <p:nvPr/>
        </p:nvSpPr>
        <p:spPr>
          <a:xfrm>
            <a:off x="499728" y="1420320"/>
            <a:ext cx="5705762" cy="3568930"/>
          </a:xfrm>
          <a:prstGeom prst="rect">
            <a:avLst/>
          </a:prstGeom>
          <a:noFill/>
        </p:spPr>
        <p:txBody>
          <a:bodyPr wrap="square" lIns="91440" tIns="45720" rIns="91440" rtlCol="0" anchor="t">
            <a:noAutofit/>
          </a:bodyPr>
          <a:lstStyle/>
          <a:p>
            <a:pPr marL="342900" indent="-342900">
              <a:buFont typeface="+mj-lt"/>
              <a:buAutoNum type="arabicPeriod"/>
            </a:pPr>
            <a:r>
              <a:rPr lang="en-US" dirty="0"/>
              <a:t>System requirements (recommended):</a:t>
            </a:r>
          </a:p>
          <a:p>
            <a:pPr marL="1200150" lvl="2" indent="-285750">
              <a:buFont typeface="Arial" panose="020B0604020202020204" pitchFamily="34" charset="0"/>
              <a:buChar char="•"/>
            </a:pPr>
            <a:r>
              <a:rPr lang="en-US" dirty="0"/>
              <a:t>2 GHz dual-core processor</a:t>
            </a:r>
          </a:p>
          <a:p>
            <a:pPr marL="1200150" lvl="2" indent="-285750">
              <a:buFont typeface="Arial" panose="020B0604020202020204" pitchFamily="34" charset="0"/>
              <a:buChar char="•"/>
            </a:pPr>
            <a:r>
              <a:rPr lang="en-US" dirty="0"/>
              <a:t>4GB memory</a:t>
            </a:r>
          </a:p>
          <a:p>
            <a:pPr marL="1200150" lvl="2" indent="-285750">
              <a:buFont typeface="Arial" panose="020B0604020202020204" pitchFamily="34" charset="0"/>
              <a:buChar char="•"/>
            </a:pPr>
            <a:r>
              <a:rPr lang="en-US" dirty="0"/>
              <a:t>25GB available disk space for storage (less if installing the minimal version)</a:t>
            </a:r>
          </a:p>
          <a:p>
            <a:pPr marL="1200150" lvl="2" indent="-285750">
              <a:buFont typeface="Arial" panose="020B0604020202020204" pitchFamily="34" charset="0"/>
              <a:buChar char="•"/>
            </a:pPr>
            <a:r>
              <a:rPr lang="en-US" dirty="0"/>
              <a:t>DVD drive or USB port</a:t>
            </a:r>
          </a:p>
          <a:p>
            <a:pPr lvl="2"/>
            <a:endParaRPr lang="en-US" dirty="0"/>
          </a:p>
          <a:p>
            <a:pPr lvl="2"/>
            <a:endParaRPr lang="en-US" dirty="0"/>
          </a:p>
          <a:p>
            <a:pPr marL="342900" indent="-342900">
              <a:buFont typeface="+mj-lt"/>
              <a:buAutoNum type="arabicPeriod"/>
            </a:pPr>
            <a:r>
              <a:rPr lang="en-US" dirty="0"/>
              <a:t>At least a 4GB USB drive</a:t>
            </a:r>
          </a:p>
        </p:txBody>
      </p:sp>
      <p:pic>
        <p:nvPicPr>
          <p:cNvPr id="1026" name="Picture 2" descr="Image result for ubuntu ver 20">
            <a:extLst>
              <a:ext uri="{FF2B5EF4-FFF2-40B4-BE49-F238E27FC236}">
                <a16:creationId xmlns:a16="http://schemas.microsoft.com/office/drawing/2014/main" id="{1DC6170D-A32B-4909-ADC9-8935CAE996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6610" y="1584888"/>
            <a:ext cx="5601991" cy="33244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75B42E5-9F10-408B-BC02-37E6D07788F9}"/>
              </a:ext>
            </a:extLst>
          </p:cNvPr>
          <p:cNvSpPr/>
          <p:nvPr/>
        </p:nvSpPr>
        <p:spPr>
          <a:xfrm>
            <a:off x="260610" y="4670585"/>
            <a:ext cx="6096000" cy="954107"/>
          </a:xfrm>
          <a:prstGeom prst="rect">
            <a:avLst/>
          </a:prstGeom>
        </p:spPr>
        <p:txBody>
          <a:bodyPr>
            <a:spAutoFit/>
          </a:bodyPr>
          <a:lstStyle/>
          <a:p>
            <a:pPr>
              <a:spcBef>
                <a:spcPts val="600"/>
              </a:spcBef>
            </a:pPr>
            <a:r>
              <a:rPr lang="en-US" b="1" dirty="0"/>
              <a:t>Note: </a:t>
            </a:r>
            <a:r>
              <a:rPr lang="en-US" dirty="0"/>
              <a:t>It is advised to take a full system backup before proceeding with the installation as faulty installation can lead to loss/corruption of data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6767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Important modifications in the setup </a:t>
            </a:r>
          </a:p>
        </p:txBody>
      </p:sp>
      <p:sp>
        <p:nvSpPr>
          <p:cNvPr id="7" name="TextBox 6">
            <a:extLst>
              <a:ext uri="{FF2B5EF4-FFF2-40B4-BE49-F238E27FC236}">
                <a16:creationId xmlns:a16="http://schemas.microsoft.com/office/drawing/2014/main" id="{FCFCBFCF-C151-472D-94B7-08B311E0D1D6}"/>
              </a:ext>
            </a:extLst>
          </p:cNvPr>
          <p:cNvSpPr txBox="1"/>
          <p:nvPr/>
        </p:nvSpPr>
        <p:spPr>
          <a:xfrm>
            <a:off x="292222" y="1089203"/>
            <a:ext cx="6034235" cy="3921277"/>
          </a:xfrm>
          <a:prstGeom prst="rect">
            <a:avLst/>
          </a:prstGeom>
          <a:noFill/>
        </p:spPr>
        <p:txBody>
          <a:bodyPr wrap="square" lIns="91440" tIns="45720" rIns="91440" rtlCol="0" anchor="t">
            <a:noAutofit/>
          </a:bodyPr>
          <a:lstStyle/>
          <a:p>
            <a:r>
              <a:rPr lang="en-US" sz="1600" b="1" dirty="0"/>
              <a:t>The participants are required to do the following code changes mentioned below:</a:t>
            </a:r>
          </a:p>
          <a:p>
            <a:endParaRPr lang="en-US" sz="1600" b="1" dirty="0"/>
          </a:p>
          <a:p>
            <a:r>
              <a:rPr lang="en-US" sz="1600" b="1" dirty="0"/>
              <a:t>Change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42424"/>
                </a:solidFill>
                <a:effectLst/>
                <a:latin typeface="Arial" panose="020B0604020202020204" pitchFamily="34" charset="0"/>
                <a:ea typeface="-apple-system"/>
              </a:rPr>
              <a:t>The first change is to be done in </a:t>
            </a:r>
            <a:r>
              <a:rPr kumimoji="0" lang="en-US" altLang="en-US" sz="1600" b="1" i="1" u="none" strike="noStrike" cap="none" normalizeH="0" baseline="0" dirty="0" err="1">
                <a:ln>
                  <a:noFill/>
                </a:ln>
                <a:solidFill>
                  <a:srgbClr val="242424"/>
                </a:solidFill>
                <a:effectLst/>
                <a:latin typeface="Arial" panose="020B0604020202020204" pitchFamily="34" charset="0"/>
                <a:ea typeface="-apple-system"/>
              </a:rPr>
              <a:t>gen_params.json</a:t>
            </a:r>
            <a:r>
              <a:rPr kumimoji="0" lang="en-US" altLang="en-US" sz="1600" b="0" i="0" u="none" strike="noStrike" cap="none" normalizeH="0" baseline="0" dirty="0">
                <a:ln>
                  <a:noFill/>
                </a:ln>
                <a:solidFill>
                  <a:srgbClr val="242424"/>
                </a:solidFill>
                <a:effectLst/>
                <a:latin typeface="Arial" panose="020B0604020202020204" pitchFamily="34" charset="0"/>
                <a:ea typeface="-apple-system"/>
              </a:rPr>
              <a:t> located at: </a:t>
            </a:r>
            <a:r>
              <a:rPr kumimoji="0" lang="en-US" altLang="en-US" sz="1600" b="1" i="1" u="none" strike="noStrike" cap="none" normalizeH="0" baseline="0" dirty="0">
                <a:ln>
                  <a:noFill/>
                </a:ln>
                <a:solidFill>
                  <a:srgbClr val="242424"/>
                </a:solidFill>
                <a:effectLst/>
                <a:latin typeface="Arial Unicode MS"/>
                <a:ea typeface="Cascadia Code"/>
              </a:rPr>
              <a:t>~/ros2ws/</a:t>
            </a:r>
            <a:r>
              <a:rPr kumimoji="0" lang="en-US" altLang="en-US" sz="1600" b="1" i="1" u="none" strike="noStrike" cap="none" normalizeH="0" baseline="0" dirty="0" err="1">
                <a:ln>
                  <a:noFill/>
                </a:ln>
                <a:solidFill>
                  <a:srgbClr val="242424"/>
                </a:solidFill>
                <a:effectLst/>
                <a:latin typeface="Arial Unicode MS"/>
                <a:ea typeface="Cascadia Code"/>
              </a:rPr>
              <a:t>src</a:t>
            </a:r>
            <a:r>
              <a:rPr kumimoji="0" lang="en-US" altLang="en-US" sz="1600" b="1" i="1" u="none" strike="noStrike" cap="none" normalizeH="0" baseline="0" dirty="0">
                <a:ln>
                  <a:noFill/>
                </a:ln>
                <a:solidFill>
                  <a:srgbClr val="242424"/>
                </a:solidFill>
                <a:effectLst/>
                <a:latin typeface="Arial Unicode MS"/>
                <a:ea typeface="Cascadia Code"/>
              </a:rPr>
              <a:t>/</a:t>
            </a:r>
            <a:r>
              <a:rPr kumimoji="0" lang="en-US" altLang="en-US" sz="1600" b="1" i="1" u="none" strike="noStrike" cap="none" normalizeH="0" baseline="0" dirty="0" err="1">
                <a:ln>
                  <a:noFill/>
                </a:ln>
                <a:solidFill>
                  <a:srgbClr val="242424"/>
                </a:solidFill>
                <a:effectLst/>
                <a:latin typeface="Arial Unicode MS"/>
                <a:ea typeface="Cascadia Code"/>
              </a:rPr>
              <a:t>sim_gazebo_bringup</a:t>
            </a:r>
            <a:r>
              <a:rPr kumimoji="0" lang="en-US" altLang="en-US" sz="1600" b="1" i="1" u="none" strike="noStrike" cap="none" normalizeH="0" baseline="0" dirty="0">
                <a:ln>
                  <a:noFill/>
                </a:ln>
                <a:solidFill>
                  <a:srgbClr val="242424"/>
                </a:solidFill>
                <a:effectLst/>
                <a:latin typeface="Arial Unicode MS"/>
                <a:ea typeface="Cascadia Code"/>
              </a:rPr>
              <a:t>/config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42424"/>
                </a:solidFill>
                <a:effectLst/>
                <a:latin typeface="Arial" panose="020B0604020202020204" pitchFamily="34" charset="0"/>
                <a:ea typeface="-apple-system"/>
              </a:rPr>
              <a:t>You need to delete the following lines of code as shown </a:t>
            </a:r>
            <a:r>
              <a:rPr lang="en-US" altLang="en-US" sz="1600" dirty="0">
                <a:solidFill>
                  <a:srgbClr val="242424"/>
                </a:solidFill>
                <a:latin typeface="Arial" panose="020B0604020202020204" pitchFamily="34" charset="0"/>
                <a:ea typeface="-apple-system"/>
              </a:rPr>
              <a:t>below</a:t>
            </a:r>
            <a:endParaRPr lang="en-US" sz="1600" b="1" dirty="0"/>
          </a:p>
          <a:p>
            <a:endParaRPr lang="en-US" sz="1600" b="1" dirty="0"/>
          </a:p>
          <a:p>
            <a:endParaRPr lang="en-US" sz="1600" b="1" dirty="0"/>
          </a:p>
          <a:p>
            <a:endParaRPr lang="en-US" sz="1600" dirty="0"/>
          </a:p>
        </p:txBody>
      </p:sp>
      <p:sp>
        <p:nvSpPr>
          <p:cNvPr id="3" name="Rectangle 1">
            <a:extLst>
              <a:ext uri="{FF2B5EF4-FFF2-40B4-BE49-F238E27FC236}">
                <a16:creationId xmlns:a16="http://schemas.microsoft.com/office/drawing/2014/main" id="{1AD576D9-72AD-453A-8FA7-D2006671F7F9}"/>
              </a:ext>
            </a:extLst>
          </p:cNvPr>
          <p:cNvSpPr>
            <a:spLocks noChangeArrowheads="1"/>
          </p:cNvSpPr>
          <p:nvPr/>
        </p:nvSpPr>
        <p:spPr bwMode="auto">
          <a:xfrm>
            <a:off x="0" y="-138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B55654E-8ED9-458F-A97B-8EB024E9752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FE04A0D6-F123-435E-8F79-F7C053C0262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descr="Text&#10;&#10;Description automatically generated">
            <a:extLst>
              <a:ext uri="{FF2B5EF4-FFF2-40B4-BE49-F238E27FC236}">
                <a16:creationId xmlns:a16="http://schemas.microsoft.com/office/drawing/2014/main" id="{F3C5F0BA-05BE-4E76-B272-4352D3AF5813}"/>
              </a:ext>
            </a:extLst>
          </p:cNvPr>
          <p:cNvPicPr>
            <a:picLocks noChangeAspect="1"/>
          </p:cNvPicPr>
          <p:nvPr/>
        </p:nvPicPr>
        <p:blipFill rotWithShape="1">
          <a:blip r:embed="rId4">
            <a:extLst>
              <a:ext uri="{28A0092B-C50C-407E-A947-70E740481C1C}">
                <a14:useLocalDpi xmlns:a14="http://schemas.microsoft.com/office/drawing/2010/main" val="0"/>
              </a:ext>
            </a:extLst>
          </a:blip>
          <a:srcRect l="26063" t="21280" r="22774" b="17128"/>
          <a:stretch/>
        </p:blipFill>
        <p:spPr>
          <a:xfrm>
            <a:off x="274320" y="3040380"/>
            <a:ext cx="5772150" cy="3644921"/>
          </a:xfrm>
          <a:prstGeom prst="rect">
            <a:avLst/>
          </a:prstGeom>
        </p:spPr>
      </p:pic>
      <p:sp>
        <p:nvSpPr>
          <p:cNvPr id="11" name="TextBox 10">
            <a:extLst>
              <a:ext uri="{FF2B5EF4-FFF2-40B4-BE49-F238E27FC236}">
                <a16:creationId xmlns:a16="http://schemas.microsoft.com/office/drawing/2014/main" id="{F6591232-C2D6-484D-94FE-8A133D5C4C32}"/>
              </a:ext>
            </a:extLst>
          </p:cNvPr>
          <p:cNvSpPr txBox="1"/>
          <p:nvPr/>
        </p:nvSpPr>
        <p:spPr>
          <a:xfrm>
            <a:off x="6938010" y="971550"/>
            <a:ext cx="4640580" cy="1360170"/>
          </a:xfrm>
          <a:prstGeom prst="rect">
            <a:avLst/>
          </a:prstGeom>
          <a:noFill/>
        </p:spPr>
        <p:txBody>
          <a:bodyPr wrap="square" lIns="91440" tIns="45720" rIns="91440" rtlCol="0" anchor="t">
            <a:noAutofit/>
          </a:bodyPr>
          <a:lstStyle/>
          <a:p>
            <a:pPr algn="l">
              <a:spcBef>
                <a:spcPts val="600"/>
              </a:spcBef>
            </a:pPr>
            <a:r>
              <a:rPr lang="en-US" sz="1600" b="0" i="0">
                <a:solidFill>
                  <a:srgbClr val="242424"/>
                </a:solidFill>
                <a:effectLst/>
                <a:latin typeface="-apple-system"/>
              </a:rPr>
              <a:t>After deletion your file must look like this:</a:t>
            </a:r>
            <a:endParaRPr lang="en-US" sz="1700" dirty="0">
              <a:latin typeface="Arial" panose="020B0604020202020204" pitchFamily="34" charset="0"/>
              <a:cs typeface="Arial" panose="020B0604020202020204" pitchFamily="34" charset="0"/>
            </a:endParaRPr>
          </a:p>
        </p:txBody>
      </p:sp>
      <p:pic>
        <p:nvPicPr>
          <p:cNvPr id="13" name="Picture 12" descr="Graphical user interface&#10;&#10;Description automatically generated">
            <a:extLst>
              <a:ext uri="{FF2B5EF4-FFF2-40B4-BE49-F238E27FC236}">
                <a16:creationId xmlns:a16="http://schemas.microsoft.com/office/drawing/2014/main" id="{8C4EA1DC-AACF-4735-8FB9-0196D9A49055}"/>
              </a:ext>
            </a:extLst>
          </p:cNvPr>
          <p:cNvPicPr>
            <a:picLocks noChangeAspect="1"/>
          </p:cNvPicPr>
          <p:nvPr/>
        </p:nvPicPr>
        <p:blipFill rotWithShape="1">
          <a:blip r:embed="rId5">
            <a:extLst>
              <a:ext uri="{28A0092B-C50C-407E-A947-70E740481C1C}">
                <a14:useLocalDpi xmlns:a14="http://schemas.microsoft.com/office/drawing/2010/main" val="0"/>
              </a:ext>
            </a:extLst>
          </a:blip>
          <a:srcRect l="35812" t="37334" r="32219" b="30999"/>
          <a:stretch/>
        </p:blipFill>
        <p:spPr>
          <a:xfrm>
            <a:off x="6389369" y="1863090"/>
            <a:ext cx="5272057" cy="2937510"/>
          </a:xfrm>
          <a:prstGeom prst="rect">
            <a:avLst/>
          </a:prstGeom>
        </p:spPr>
      </p:pic>
    </p:spTree>
    <p:extLst>
      <p:ext uri="{BB962C8B-B14F-4D97-AF65-F5344CB8AC3E}">
        <p14:creationId xmlns:p14="http://schemas.microsoft.com/office/powerpoint/2010/main" val="643470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Important modifications in the setup </a:t>
            </a:r>
          </a:p>
        </p:txBody>
      </p:sp>
      <p:sp>
        <p:nvSpPr>
          <p:cNvPr id="7" name="TextBox 6">
            <a:extLst>
              <a:ext uri="{FF2B5EF4-FFF2-40B4-BE49-F238E27FC236}">
                <a16:creationId xmlns:a16="http://schemas.microsoft.com/office/drawing/2014/main" id="{FCFCBFCF-C151-472D-94B7-08B311E0D1D6}"/>
              </a:ext>
            </a:extLst>
          </p:cNvPr>
          <p:cNvSpPr txBox="1"/>
          <p:nvPr/>
        </p:nvSpPr>
        <p:spPr>
          <a:xfrm>
            <a:off x="257932" y="849173"/>
            <a:ext cx="6034235" cy="3921277"/>
          </a:xfrm>
          <a:prstGeom prst="rect">
            <a:avLst/>
          </a:prstGeom>
          <a:noFill/>
        </p:spPr>
        <p:txBody>
          <a:bodyPr wrap="square" lIns="91440" tIns="45720" rIns="91440" rtlCol="0" anchor="t">
            <a:noAutofit/>
          </a:bodyPr>
          <a:lstStyle/>
          <a:p>
            <a:endParaRPr lang="en-US" sz="1600" b="1" dirty="0"/>
          </a:p>
          <a:p>
            <a:r>
              <a:rPr lang="en-US" sz="1600" b="1" dirty="0"/>
              <a:t>Change 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42424"/>
                </a:solidFill>
                <a:effectLst/>
                <a:latin typeface="Arial" panose="020B0604020202020204" pitchFamily="34" charset="0"/>
                <a:ea typeface="-apple-system"/>
              </a:rPr>
              <a:t>For the second change navigate to </a:t>
            </a:r>
            <a:r>
              <a:rPr kumimoji="0" lang="en-US" altLang="en-US" sz="1600" b="1" i="1" u="none" strike="noStrike" cap="none" normalizeH="0" baseline="0" dirty="0">
                <a:ln>
                  <a:noFill/>
                </a:ln>
                <a:solidFill>
                  <a:srgbClr val="242424"/>
                </a:solidFill>
                <a:effectLst/>
                <a:latin typeface="Arial" panose="020B0604020202020204" pitchFamily="34" charset="0"/>
                <a:ea typeface="-apple-system"/>
              </a:rPr>
              <a:t>aim_line_follow.py</a:t>
            </a:r>
            <a:r>
              <a:rPr kumimoji="0" lang="en-US" altLang="en-US" sz="1600" b="0" i="0" u="none" strike="noStrike" cap="none" normalizeH="0" baseline="0" dirty="0">
                <a:ln>
                  <a:noFill/>
                </a:ln>
                <a:solidFill>
                  <a:srgbClr val="242424"/>
                </a:solidFill>
                <a:effectLst/>
                <a:latin typeface="Arial" panose="020B0604020202020204" pitchFamily="34" charset="0"/>
                <a:ea typeface="-apple-system"/>
              </a:rPr>
              <a:t> located at: </a:t>
            </a:r>
            <a:r>
              <a:rPr kumimoji="0" lang="en-US" altLang="en-US" sz="1600" b="1" i="1" u="none" strike="noStrike" cap="none" normalizeH="0" baseline="0" dirty="0">
                <a:ln>
                  <a:noFill/>
                </a:ln>
                <a:solidFill>
                  <a:srgbClr val="242424"/>
                </a:solidFill>
                <a:effectLst/>
                <a:latin typeface="Arial Unicode MS"/>
                <a:ea typeface="Cascadia Code"/>
              </a:rPr>
              <a:t>~/ros2ws/</a:t>
            </a:r>
            <a:r>
              <a:rPr kumimoji="0" lang="en-US" altLang="en-US" sz="1600" b="1" i="1" u="none" strike="noStrike" cap="none" normalizeH="0" baseline="0" dirty="0" err="1">
                <a:ln>
                  <a:noFill/>
                </a:ln>
                <a:solidFill>
                  <a:srgbClr val="242424"/>
                </a:solidFill>
                <a:effectLst/>
                <a:latin typeface="Arial Unicode MS"/>
                <a:ea typeface="Cascadia Code"/>
              </a:rPr>
              <a:t>src</a:t>
            </a:r>
            <a:r>
              <a:rPr kumimoji="0" lang="en-US" altLang="en-US" sz="1600" b="1" i="1" u="none" strike="noStrike" cap="none" normalizeH="0" baseline="0" dirty="0">
                <a:ln>
                  <a:noFill/>
                </a:ln>
                <a:solidFill>
                  <a:srgbClr val="242424"/>
                </a:solidFill>
                <a:effectLst/>
                <a:latin typeface="Arial Unicode MS"/>
                <a:ea typeface="Cascadia Code"/>
              </a:rPr>
              <a:t>/</a:t>
            </a:r>
            <a:r>
              <a:rPr kumimoji="0" lang="en-US" altLang="en-US" sz="1600" b="1" i="1" u="none" strike="noStrike" cap="none" normalizeH="0" baseline="0" dirty="0" err="1">
                <a:ln>
                  <a:noFill/>
                </a:ln>
                <a:solidFill>
                  <a:srgbClr val="242424"/>
                </a:solidFill>
                <a:effectLst/>
                <a:latin typeface="Arial Unicode MS"/>
                <a:ea typeface="Cascadia Code"/>
              </a:rPr>
              <a:t>aim_line_follow</a:t>
            </a:r>
            <a:r>
              <a:rPr kumimoji="0" lang="en-US" altLang="en-US" sz="1600" b="1" i="1" u="none" strike="noStrike" cap="none" normalizeH="0" baseline="0" dirty="0">
                <a:ln>
                  <a:noFill/>
                </a:ln>
                <a:solidFill>
                  <a:srgbClr val="242424"/>
                </a:solidFill>
                <a:effectLst/>
                <a:latin typeface="Arial Unicode MS"/>
                <a:ea typeface="Cascadia Code"/>
              </a:rPr>
              <a:t>/</a:t>
            </a:r>
            <a:r>
              <a:rPr kumimoji="0" lang="en-US" altLang="en-US" sz="1600" b="1" i="1" u="none" strike="noStrike" cap="none" normalizeH="0" baseline="0" dirty="0" err="1">
                <a:ln>
                  <a:noFill/>
                </a:ln>
                <a:solidFill>
                  <a:srgbClr val="242424"/>
                </a:solidFill>
                <a:effectLst/>
                <a:latin typeface="Arial Unicode MS"/>
                <a:ea typeface="Cascadia Code"/>
              </a:rPr>
              <a:t>aim_line_follow</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42424"/>
                </a:solidFill>
                <a:effectLst/>
                <a:latin typeface="Arial" panose="020B0604020202020204" pitchFamily="34" charset="0"/>
                <a:ea typeface="-apple-system"/>
              </a:rPr>
              <a:t>You need to delete the following lines of code that are selected below image: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242424"/>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a:p>
            <a:endParaRPr lang="en-US" sz="16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endParaRPr>
          </a:p>
          <a:p>
            <a:endParaRPr lang="en-US" sz="1600" b="1" dirty="0"/>
          </a:p>
          <a:p>
            <a:endParaRPr lang="en-US" sz="1600" b="1" dirty="0"/>
          </a:p>
          <a:p>
            <a:endParaRPr lang="en-US" sz="1600" dirty="0"/>
          </a:p>
        </p:txBody>
      </p:sp>
      <p:sp>
        <p:nvSpPr>
          <p:cNvPr id="3" name="Rectangle 1">
            <a:extLst>
              <a:ext uri="{FF2B5EF4-FFF2-40B4-BE49-F238E27FC236}">
                <a16:creationId xmlns:a16="http://schemas.microsoft.com/office/drawing/2014/main" id="{1AD576D9-72AD-453A-8FA7-D2006671F7F9}"/>
              </a:ext>
            </a:extLst>
          </p:cNvPr>
          <p:cNvSpPr>
            <a:spLocks noChangeArrowheads="1"/>
          </p:cNvSpPr>
          <p:nvPr/>
        </p:nvSpPr>
        <p:spPr bwMode="auto">
          <a:xfrm>
            <a:off x="0" y="-138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B55654E-8ED9-458F-A97B-8EB024E9752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FE04A0D6-F123-435E-8F79-F7C053C0262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3C0308A7-6877-4582-A364-24DEE20901B9}"/>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descr="Graphical user interface, text&#10;&#10;Description automatically generated">
            <a:extLst>
              <a:ext uri="{FF2B5EF4-FFF2-40B4-BE49-F238E27FC236}">
                <a16:creationId xmlns:a16="http://schemas.microsoft.com/office/drawing/2014/main" id="{B0C88384-9D8F-4779-8AE5-D0555FE3D846}"/>
              </a:ext>
            </a:extLst>
          </p:cNvPr>
          <p:cNvPicPr>
            <a:picLocks noChangeAspect="1"/>
          </p:cNvPicPr>
          <p:nvPr/>
        </p:nvPicPr>
        <p:blipFill rotWithShape="1">
          <a:blip r:embed="rId4">
            <a:extLst>
              <a:ext uri="{28A0092B-C50C-407E-A947-70E740481C1C}">
                <a14:useLocalDpi xmlns:a14="http://schemas.microsoft.com/office/drawing/2010/main" val="0"/>
              </a:ext>
            </a:extLst>
          </a:blip>
          <a:srcRect l="3937" t="15333" r="40205"/>
          <a:stretch/>
        </p:blipFill>
        <p:spPr>
          <a:xfrm>
            <a:off x="365761" y="2468880"/>
            <a:ext cx="5772149" cy="4502756"/>
          </a:xfrm>
          <a:prstGeom prst="rect">
            <a:avLst/>
          </a:prstGeom>
        </p:spPr>
      </p:pic>
      <p:sp>
        <p:nvSpPr>
          <p:cNvPr id="12" name="TextBox 11">
            <a:extLst>
              <a:ext uri="{FF2B5EF4-FFF2-40B4-BE49-F238E27FC236}">
                <a16:creationId xmlns:a16="http://schemas.microsoft.com/office/drawing/2014/main" id="{78D69EB3-0EA6-4F9B-B71D-6F8E3C517998}"/>
              </a:ext>
            </a:extLst>
          </p:cNvPr>
          <p:cNvSpPr txBox="1"/>
          <p:nvPr/>
        </p:nvSpPr>
        <p:spPr>
          <a:xfrm>
            <a:off x="5640705" y="2960370"/>
            <a:ext cx="914400" cy="914400"/>
          </a:xfrm>
          <a:prstGeom prst="rect">
            <a:avLst/>
          </a:prstGeom>
          <a:noFill/>
        </p:spPr>
        <p:txBody>
          <a:bodyPr wrap="square" lIns="91440" tIns="45720" rIns="91440" rtlCol="0" anchor="t">
            <a:noAutofit/>
          </a:bodyPr>
          <a:lstStyle/>
          <a:p>
            <a:pPr algn="l">
              <a:spcBef>
                <a:spcPts val="600"/>
              </a:spcBef>
            </a:pPr>
            <a:endParaRPr lang="en-US" sz="17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C3C837D-B31D-4BAA-8D3D-DA78E78404DA}"/>
              </a:ext>
            </a:extLst>
          </p:cNvPr>
          <p:cNvSpPr txBox="1"/>
          <p:nvPr/>
        </p:nvSpPr>
        <p:spPr>
          <a:xfrm>
            <a:off x="6435090" y="937260"/>
            <a:ext cx="5063490" cy="1543050"/>
          </a:xfrm>
          <a:prstGeom prst="rect">
            <a:avLst/>
          </a:prstGeom>
          <a:noFill/>
        </p:spPr>
        <p:txBody>
          <a:bodyPr wrap="square" lIns="91440" tIns="45720" rIns="91440" rtlCol="0" anchor="t">
            <a:noAutofit/>
          </a:bodyPr>
          <a:lstStyle/>
          <a:p>
            <a:pPr algn="l"/>
            <a:r>
              <a:rPr lang="en-US" sz="1600" b="0" i="0" dirty="0">
                <a:solidFill>
                  <a:srgbClr val="242424"/>
                </a:solidFill>
                <a:effectLst/>
                <a:latin typeface="-apple-system"/>
              </a:rPr>
              <a:t>After deletion, write the lines 24-32 as shown in the image below:</a:t>
            </a:r>
          </a:p>
          <a:p>
            <a:pPr algn="l"/>
            <a:r>
              <a:rPr lang="en-US" sz="1600" b="0" i="0" dirty="0">
                <a:solidFill>
                  <a:srgbClr val="242424"/>
                </a:solidFill>
                <a:effectLst/>
                <a:latin typeface="-apple-system"/>
              </a:rPr>
              <a:t>Please note that the values of </a:t>
            </a:r>
            <a:r>
              <a:rPr lang="en-US" sz="1600" b="0" i="0" dirty="0" err="1">
                <a:solidFill>
                  <a:srgbClr val="242424"/>
                </a:solidFill>
                <a:effectLst/>
                <a:latin typeface="-apple-system"/>
              </a:rPr>
              <a:t>self.linear__velocity</a:t>
            </a:r>
            <a:r>
              <a:rPr lang="en-US" sz="1600" b="0" i="0" dirty="0">
                <a:solidFill>
                  <a:srgbClr val="242424"/>
                </a:solidFill>
                <a:effectLst/>
                <a:latin typeface="-apple-system"/>
              </a:rPr>
              <a:t> , </a:t>
            </a:r>
            <a:r>
              <a:rPr lang="en-US" sz="1600" b="0" i="0" dirty="0" err="1">
                <a:solidFill>
                  <a:srgbClr val="242424"/>
                </a:solidFill>
                <a:effectLst/>
                <a:latin typeface="-apple-system"/>
              </a:rPr>
              <a:t>self.angular_velocity</a:t>
            </a:r>
            <a:r>
              <a:rPr lang="en-US" sz="1600" b="0" i="0" dirty="0">
                <a:solidFill>
                  <a:srgbClr val="242424"/>
                </a:solidFill>
                <a:effectLst/>
                <a:latin typeface="-apple-system"/>
              </a:rPr>
              <a:t> and self.single_linear__</a:t>
            </a:r>
            <a:r>
              <a:rPr lang="en-US" sz="1600" b="0" i="0" dirty="0" err="1">
                <a:solidFill>
                  <a:srgbClr val="242424"/>
                </a:solidFill>
                <a:effectLst/>
                <a:latin typeface="-apple-system"/>
              </a:rPr>
              <a:t>steer_scale</a:t>
            </a:r>
            <a:r>
              <a:rPr lang="en-US" sz="1600" b="0" i="0" dirty="0">
                <a:solidFill>
                  <a:srgbClr val="242424"/>
                </a:solidFill>
                <a:effectLst/>
                <a:latin typeface="-apple-system"/>
              </a:rPr>
              <a:t> must be of </a:t>
            </a:r>
            <a:r>
              <a:rPr lang="en-US" sz="1600" b="1" i="0" dirty="0">
                <a:solidFill>
                  <a:srgbClr val="242424"/>
                </a:solidFill>
                <a:effectLst/>
                <a:latin typeface="-apple-system"/>
              </a:rPr>
              <a:t>float() type</a:t>
            </a:r>
            <a:r>
              <a:rPr lang="en-US" sz="1600" b="0" i="0" dirty="0">
                <a:solidFill>
                  <a:srgbClr val="242424"/>
                </a:solidFill>
                <a:effectLst/>
                <a:latin typeface="-apple-system"/>
              </a:rPr>
              <a:t> [example: 1.0, 1.2, 0.9, -1.0, -0.8 </a:t>
            </a:r>
            <a:r>
              <a:rPr lang="en-US" sz="1600" b="0" i="0" dirty="0" err="1">
                <a:solidFill>
                  <a:srgbClr val="242424"/>
                </a:solidFill>
                <a:effectLst/>
                <a:latin typeface="-apple-system"/>
              </a:rPr>
              <a:t>etc</a:t>
            </a:r>
            <a:r>
              <a:rPr lang="en-US" sz="1600" b="0" i="0" dirty="0">
                <a:solidFill>
                  <a:srgbClr val="242424"/>
                </a:solidFill>
                <a:effectLst/>
                <a:latin typeface="-apple-system"/>
              </a:rPr>
              <a:t>]</a:t>
            </a:r>
          </a:p>
          <a:p>
            <a:pPr algn="l">
              <a:spcBef>
                <a:spcPts val="600"/>
              </a:spcBef>
            </a:pPr>
            <a:endParaRPr lang="en-US" sz="1700"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D74ECBCA-4CE4-4A09-8A24-85B28AD9C287}"/>
              </a:ext>
            </a:extLst>
          </p:cNvPr>
          <p:cNvPicPr>
            <a:picLocks noChangeAspect="1"/>
          </p:cNvPicPr>
          <p:nvPr/>
        </p:nvPicPr>
        <p:blipFill rotWithShape="1">
          <a:blip r:embed="rId5">
            <a:extLst>
              <a:ext uri="{28A0092B-C50C-407E-A947-70E740481C1C}">
                <a14:useLocalDpi xmlns:a14="http://schemas.microsoft.com/office/drawing/2010/main" val="0"/>
              </a:ext>
            </a:extLst>
          </a:blip>
          <a:srcRect l="30188" t="19667" r="26312" b="13000"/>
          <a:stretch/>
        </p:blipFill>
        <p:spPr>
          <a:xfrm>
            <a:off x="6457950" y="2457451"/>
            <a:ext cx="4937760" cy="4023360"/>
          </a:xfrm>
          <a:prstGeom prst="rect">
            <a:avLst/>
          </a:prstGeom>
        </p:spPr>
      </p:pic>
    </p:spTree>
    <p:extLst>
      <p:ext uri="{BB962C8B-B14F-4D97-AF65-F5344CB8AC3E}">
        <p14:creationId xmlns:p14="http://schemas.microsoft.com/office/powerpoint/2010/main" val="2433257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10508582" cy="3921276"/>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USEFUL LINKS</a:t>
            </a:r>
          </a:p>
        </p:txBody>
      </p:sp>
      <p:sp>
        <p:nvSpPr>
          <p:cNvPr id="7" name="TextBox 6">
            <a:extLst>
              <a:ext uri="{FF2B5EF4-FFF2-40B4-BE49-F238E27FC236}">
                <a16:creationId xmlns:a16="http://schemas.microsoft.com/office/drawing/2014/main" id="{FCFCBFCF-C151-472D-94B7-08B311E0D1D6}"/>
              </a:ext>
            </a:extLst>
          </p:cNvPr>
          <p:cNvSpPr txBox="1"/>
          <p:nvPr/>
        </p:nvSpPr>
        <p:spPr>
          <a:xfrm>
            <a:off x="233399" y="1468361"/>
            <a:ext cx="11378593" cy="3921277"/>
          </a:xfrm>
          <a:prstGeom prst="rect">
            <a:avLst/>
          </a:prstGeom>
          <a:noFill/>
        </p:spPr>
        <p:txBody>
          <a:bodyPr wrap="square" lIns="91440" tIns="45720" rIns="91440" rtlCol="0" anchor="t">
            <a:noAutofit/>
          </a:bodyPr>
          <a:lstStyle/>
          <a:p>
            <a:pPr marL="285750" indent="-285750">
              <a:buFont typeface="Arial" panose="020B0604020202020204" pitchFamily="34" charset="0"/>
              <a:buChar char="•"/>
            </a:pPr>
            <a:r>
              <a:rPr lang="en-US" sz="1600" b="1" dirty="0">
                <a:hlinkClick r:id="rId4"/>
              </a:rPr>
              <a:t>https://phoenixnap.com/kb/install-ubuntu-20-04</a:t>
            </a:r>
            <a:endParaRPr lang="en-US" sz="1600" b="1" dirty="0"/>
          </a:p>
          <a:p>
            <a:pPr marL="285750" indent="-285750">
              <a:buFont typeface="Arial" panose="020B0604020202020204" pitchFamily="34" charset="0"/>
              <a:buChar char="•"/>
            </a:pPr>
            <a:r>
              <a:rPr lang="en-US" sz="1600" b="1" dirty="0">
                <a:hlinkClick r:id="rId5"/>
              </a:rPr>
              <a:t>https://www.tecmint.com/install-ubuntu-20-04-desktop/</a:t>
            </a:r>
            <a:endParaRPr lang="en-US" sz="1600" b="1" dirty="0"/>
          </a:p>
          <a:p>
            <a:pPr marL="285750" indent="-285750">
              <a:buFont typeface="Arial" panose="020B0604020202020204" pitchFamily="34" charset="0"/>
              <a:buChar char="•"/>
            </a:pPr>
            <a:r>
              <a:rPr lang="en-US" sz="1600" b="1" dirty="0">
                <a:hlinkClick r:id="rId6"/>
              </a:rPr>
              <a:t>https://www.tecmint.com/install-ubuntu-alongside-with-windows-dual-boot/</a:t>
            </a:r>
            <a:endParaRPr lang="en-US" sz="1600" b="1" dirty="0"/>
          </a:p>
          <a:p>
            <a:endParaRPr lang="en-US" sz="1600" b="1" dirty="0"/>
          </a:p>
          <a:p>
            <a:endParaRPr lang="en-US" sz="1600" b="1" dirty="0"/>
          </a:p>
          <a:p>
            <a:r>
              <a:rPr lang="en-US" sz="1600" b="1" dirty="0"/>
              <a:t>VIDEOS:</a:t>
            </a:r>
            <a:br>
              <a:rPr lang="en-US" sz="1600" b="1" dirty="0"/>
            </a:br>
            <a:endParaRPr lang="en-US" sz="1600" b="1" dirty="0"/>
          </a:p>
          <a:p>
            <a:pPr marL="285750" indent="-285750">
              <a:buFont typeface="Arial" panose="020B0604020202020204" pitchFamily="34" charset="0"/>
              <a:buChar char="•"/>
            </a:pPr>
            <a:r>
              <a:rPr lang="en-US" sz="1600" b="1" dirty="0">
                <a:hlinkClick r:id="rId7"/>
              </a:rPr>
              <a:t>https://www.youtube.com/watch?v=Z-Hv9hOaKso</a:t>
            </a:r>
            <a:endParaRPr lang="en-US" sz="1600" b="1" dirty="0"/>
          </a:p>
          <a:p>
            <a:pPr marL="285750" indent="-285750">
              <a:buFont typeface="Arial" panose="020B0604020202020204" pitchFamily="34" charset="0"/>
              <a:buChar char="•"/>
            </a:pPr>
            <a:r>
              <a:rPr lang="en-US" sz="1600" b="1" dirty="0">
                <a:hlinkClick r:id="rId8"/>
              </a:rPr>
              <a:t>https://www.youtube.com/watch?v=G7ffzC4S0A4&amp;t=133s</a:t>
            </a:r>
            <a:endParaRPr lang="en-US" sz="1600" b="1" dirty="0"/>
          </a:p>
          <a:p>
            <a:endParaRPr lang="en-US" sz="1600" b="1" dirty="0"/>
          </a:p>
        </p:txBody>
      </p:sp>
      <p:sp>
        <p:nvSpPr>
          <p:cNvPr id="3" name="Rectangle 1">
            <a:extLst>
              <a:ext uri="{FF2B5EF4-FFF2-40B4-BE49-F238E27FC236}">
                <a16:creationId xmlns:a16="http://schemas.microsoft.com/office/drawing/2014/main" id="{1AD576D9-72AD-453A-8FA7-D2006671F7F9}"/>
              </a:ext>
            </a:extLst>
          </p:cNvPr>
          <p:cNvSpPr>
            <a:spLocks noChangeArrowheads="1"/>
          </p:cNvSpPr>
          <p:nvPr/>
        </p:nvSpPr>
        <p:spPr bwMode="auto">
          <a:xfrm>
            <a:off x="0" y="-138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B55654E-8ED9-458F-A97B-8EB024E9752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57552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5B49A-CF69-4910-8429-8C612C213316}"/>
              </a:ext>
            </a:extLst>
          </p:cNvPr>
          <p:cNvSpPr>
            <a:spLocks noGrp="1"/>
          </p:cNvSpPr>
          <p:nvPr>
            <p:ph type="title"/>
          </p:nvPr>
        </p:nvSpPr>
        <p:spPr/>
        <p:txBody>
          <a:bodyPr/>
          <a:lstStyle/>
          <a:p>
            <a:r>
              <a:rPr lang="en-US" dirty="0"/>
              <a:t>NXP CUP GAZEBO PLATFORM</a:t>
            </a:r>
          </a:p>
        </p:txBody>
      </p:sp>
    </p:spTree>
    <p:extLst>
      <p:ext uri="{BB962C8B-B14F-4D97-AF65-F5344CB8AC3E}">
        <p14:creationId xmlns:p14="http://schemas.microsoft.com/office/powerpoint/2010/main" val="33119829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42277" y="975651"/>
            <a:ext cx="11280939"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GAZEBO</a:t>
            </a:r>
          </a:p>
        </p:txBody>
      </p:sp>
      <p:sp>
        <p:nvSpPr>
          <p:cNvPr id="7" name="TextBox 6">
            <a:extLst>
              <a:ext uri="{FF2B5EF4-FFF2-40B4-BE49-F238E27FC236}">
                <a16:creationId xmlns:a16="http://schemas.microsoft.com/office/drawing/2014/main" id="{FCFCBFCF-C151-472D-94B7-08B311E0D1D6}"/>
              </a:ext>
            </a:extLst>
          </p:cNvPr>
          <p:cNvSpPr txBox="1"/>
          <p:nvPr/>
        </p:nvSpPr>
        <p:spPr>
          <a:xfrm>
            <a:off x="242277" y="1468361"/>
            <a:ext cx="11398325" cy="3921277"/>
          </a:xfrm>
          <a:prstGeom prst="rect">
            <a:avLst/>
          </a:prstGeom>
          <a:noFill/>
        </p:spPr>
        <p:txBody>
          <a:bodyPr wrap="square" lIns="91440" tIns="45720" rIns="91440" rtlCol="0" anchor="t">
            <a:noAutofit/>
          </a:bodyPr>
          <a:lstStyle/>
          <a:p>
            <a:pPr lvl="0" eaLnBrk="0" hangingPunct="0"/>
            <a:r>
              <a:rPr lang="en-US" sz="1600" dirty="0"/>
              <a:t>Gazebo is a full-fledged simulation environment that is compatible with PX4. In 2021, NXP Cup contestants may use the Gazebo simulation for an extra challenge at home. The benefit to using the Gazebo simulation environment is that you can test your code without crashing or damaging your actual NXP Cup car. The code modules that you run on your actual NXP Cup car can be ported to the Gazebo simulation environment with ease - and if you're using a brushless Cup car, you'll essentially be running the same exact code.</a:t>
            </a:r>
          </a:p>
          <a:p>
            <a:pPr lvl="0" eaLnBrk="0" hangingPunct="0"/>
            <a:endParaRPr lang="en-US" sz="1600" b="1" dirty="0"/>
          </a:p>
          <a:p>
            <a:pPr lvl="0" eaLnBrk="0" hangingPunct="0"/>
            <a:r>
              <a:rPr lang="en-US" sz="1600" b="1" dirty="0"/>
              <a:t>PREREQUISITES:</a:t>
            </a:r>
          </a:p>
          <a:p>
            <a:pPr lvl="0" eaLnBrk="0" hangingPunct="0"/>
            <a:endParaRPr lang="en-US" sz="1600" b="1" dirty="0"/>
          </a:p>
          <a:p>
            <a:pPr lvl="0" eaLnBrk="0" hangingPunct="0"/>
            <a:r>
              <a:rPr lang="en-US" altLang="en-US" sz="1600" dirty="0">
                <a:latin typeface="Arial" panose="020B0604020202020204" pitchFamily="34" charset="0"/>
              </a:rPr>
              <a:t>To run Gazebo you will need an Ubuntu Linux (20.04) environment. You can run the Ubuntu as a native OS or as a virtual machine. Recommended specs for running the Gazebo simulation environment are as follows:</a:t>
            </a:r>
          </a:p>
          <a:p>
            <a:pPr lvl="0" eaLnBrk="0" hangingPunct="0"/>
            <a:endParaRPr lang="en-US" altLang="en-US" sz="1600" dirty="0">
              <a:latin typeface="Arial" panose="020B0604020202020204" pitchFamily="34" charset="0"/>
            </a:endParaRPr>
          </a:p>
          <a:p>
            <a:pPr lvl="0" eaLnBrk="0" hangingPunct="0"/>
            <a:endParaRPr lang="en-US" sz="1600" b="1" dirty="0"/>
          </a:p>
          <a:p>
            <a:pPr lvl="0" eaLnBrk="0" hangingPunct="0"/>
            <a:endParaRPr lang="en-US" sz="1600" b="1" dirty="0"/>
          </a:p>
          <a:p>
            <a:pPr lvl="0" eaLnBrk="0" hangingPunct="0"/>
            <a:endParaRPr lang="en-US" sz="1600" b="1" dirty="0"/>
          </a:p>
        </p:txBody>
      </p:sp>
      <p:sp>
        <p:nvSpPr>
          <p:cNvPr id="3" name="Rectangle 1">
            <a:extLst>
              <a:ext uri="{FF2B5EF4-FFF2-40B4-BE49-F238E27FC236}">
                <a16:creationId xmlns:a16="http://schemas.microsoft.com/office/drawing/2014/main" id="{1AD576D9-72AD-453A-8FA7-D2006671F7F9}"/>
              </a:ext>
            </a:extLst>
          </p:cNvPr>
          <p:cNvSpPr>
            <a:spLocks noChangeArrowheads="1"/>
          </p:cNvSpPr>
          <p:nvPr/>
        </p:nvSpPr>
        <p:spPr bwMode="auto">
          <a:xfrm>
            <a:off x="0" y="-138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B55654E-8ED9-458F-A97B-8EB024E9752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8FD328F3-5DDE-47E0-967D-40F857166473}"/>
              </a:ext>
            </a:extLst>
          </p:cNvPr>
          <p:cNvGraphicFramePr>
            <a:graphicFrameLocks noGrp="1"/>
          </p:cNvGraphicFramePr>
          <p:nvPr>
            <p:extLst>
              <p:ext uri="{D42A27DB-BD31-4B8C-83A1-F6EECF244321}">
                <p14:modId xmlns:p14="http://schemas.microsoft.com/office/powerpoint/2010/main" val="3840857740"/>
              </p:ext>
            </p:extLst>
          </p:nvPr>
        </p:nvGraphicFramePr>
        <p:xfrm>
          <a:off x="808790" y="4172954"/>
          <a:ext cx="10265298" cy="1463040"/>
        </p:xfrm>
        <a:graphic>
          <a:graphicData uri="http://schemas.openxmlformats.org/drawingml/2006/table">
            <a:tbl>
              <a:tblPr>
                <a:tableStyleId>{08FB837D-C827-4EFA-A057-4D05807E0F7C}</a:tableStyleId>
              </a:tblPr>
              <a:tblGrid>
                <a:gridCol w="4530322">
                  <a:extLst>
                    <a:ext uri="{9D8B030D-6E8A-4147-A177-3AD203B41FA5}">
                      <a16:colId xmlns:a16="http://schemas.microsoft.com/office/drawing/2014/main" val="2308731104"/>
                    </a:ext>
                  </a:extLst>
                </a:gridCol>
                <a:gridCol w="5734976">
                  <a:extLst>
                    <a:ext uri="{9D8B030D-6E8A-4147-A177-3AD203B41FA5}">
                      <a16:colId xmlns:a16="http://schemas.microsoft.com/office/drawing/2014/main" val="684755407"/>
                    </a:ext>
                  </a:extLst>
                </a:gridCol>
              </a:tblGrid>
              <a:tr h="365760">
                <a:tc>
                  <a:txBody>
                    <a:bodyPr/>
                    <a:lstStyle/>
                    <a:p>
                      <a:pPr algn="l"/>
                      <a:r>
                        <a:rPr lang="en-US" sz="1800">
                          <a:effectLst/>
                        </a:rPr>
                        <a:t>Component</a:t>
                      </a:r>
                    </a:p>
                  </a:txBody>
                  <a:tcPr anchor="ctr"/>
                </a:tc>
                <a:tc>
                  <a:txBody>
                    <a:bodyPr/>
                    <a:lstStyle/>
                    <a:p>
                      <a:pPr algn="l"/>
                      <a:r>
                        <a:rPr lang="en-US" sz="1800" dirty="0">
                          <a:effectLst/>
                        </a:rPr>
                        <a:t>Amount</a:t>
                      </a:r>
                    </a:p>
                  </a:txBody>
                  <a:tcPr anchor="ctr"/>
                </a:tc>
                <a:extLst>
                  <a:ext uri="{0D108BD9-81ED-4DB2-BD59-A6C34878D82A}">
                    <a16:rowId xmlns:a16="http://schemas.microsoft.com/office/drawing/2014/main" val="1192970813"/>
                  </a:ext>
                </a:extLst>
              </a:tr>
              <a:tr h="365760">
                <a:tc>
                  <a:txBody>
                    <a:bodyPr/>
                    <a:lstStyle/>
                    <a:p>
                      <a:pPr algn="l"/>
                      <a:r>
                        <a:rPr lang="en-US" sz="1800">
                          <a:effectLst/>
                        </a:rPr>
                        <a:t>Processor</a:t>
                      </a:r>
                    </a:p>
                  </a:txBody>
                  <a:tcPr anchor="ctr"/>
                </a:tc>
                <a:tc>
                  <a:txBody>
                    <a:bodyPr/>
                    <a:lstStyle/>
                    <a:p>
                      <a:pPr algn="l"/>
                      <a:r>
                        <a:rPr lang="en-US" sz="1800">
                          <a:effectLst/>
                        </a:rPr>
                        <a:t>Any modern quad-core processor or better</a:t>
                      </a:r>
                    </a:p>
                  </a:txBody>
                  <a:tcPr anchor="ctr"/>
                </a:tc>
                <a:extLst>
                  <a:ext uri="{0D108BD9-81ED-4DB2-BD59-A6C34878D82A}">
                    <a16:rowId xmlns:a16="http://schemas.microsoft.com/office/drawing/2014/main" val="2722470089"/>
                  </a:ext>
                </a:extLst>
              </a:tr>
              <a:tr h="365760">
                <a:tc>
                  <a:txBody>
                    <a:bodyPr/>
                    <a:lstStyle/>
                    <a:p>
                      <a:pPr algn="l"/>
                      <a:r>
                        <a:rPr lang="en-US" sz="1800">
                          <a:effectLst/>
                        </a:rPr>
                        <a:t>RAM</a:t>
                      </a:r>
                    </a:p>
                  </a:txBody>
                  <a:tcPr anchor="ctr"/>
                </a:tc>
                <a:tc>
                  <a:txBody>
                    <a:bodyPr/>
                    <a:lstStyle/>
                    <a:p>
                      <a:pPr algn="l"/>
                      <a:r>
                        <a:rPr lang="en-US" sz="1800">
                          <a:effectLst/>
                        </a:rPr>
                        <a:t>8GB of RAM or better</a:t>
                      </a:r>
                    </a:p>
                  </a:txBody>
                  <a:tcPr anchor="ctr"/>
                </a:tc>
                <a:extLst>
                  <a:ext uri="{0D108BD9-81ED-4DB2-BD59-A6C34878D82A}">
                    <a16:rowId xmlns:a16="http://schemas.microsoft.com/office/drawing/2014/main" val="2339941185"/>
                  </a:ext>
                </a:extLst>
              </a:tr>
              <a:tr h="365760">
                <a:tc>
                  <a:txBody>
                    <a:bodyPr/>
                    <a:lstStyle/>
                    <a:p>
                      <a:pPr algn="l"/>
                      <a:r>
                        <a:rPr lang="en-US" sz="1800" dirty="0">
                          <a:effectLst/>
                        </a:rPr>
                        <a:t>Hard Disk Space</a:t>
                      </a:r>
                    </a:p>
                  </a:txBody>
                  <a:tcPr anchor="ctr"/>
                </a:tc>
                <a:tc>
                  <a:txBody>
                    <a:bodyPr/>
                    <a:lstStyle/>
                    <a:p>
                      <a:pPr algn="l"/>
                      <a:r>
                        <a:rPr lang="en-US" sz="1800" dirty="0">
                          <a:effectLst/>
                        </a:rPr>
                        <a:t>~20GB of space (SSD recommended)</a:t>
                      </a:r>
                    </a:p>
                  </a:txBody>
                  <a:tcPr anchor="ctr"/>
                </a:tc>
                <a:extLst>
                  <a:ext uri="{0D108BD9-81ED-4DB2-BD59-A6C34878D82A}">
                    <a16:rowId xmlns:a16="http://schemas.microsoft.com/office/drawing/2014/main" val="2683971301"/>
                  </a:ext>
                </a:extLst>
              </a:tr>
            </a:tbl>
          </a:graphicData>
        </a:graphic>
      </p:graphicFrame>
    </p:spTree>
    <p:extLst>
      <p:ext uri="{BB962C8B-B14F-4D97-AF65-F5344CB8AC3E}">
        <p14:creationId xmlns:p14="http://schemas.microsoft.com/office/powerpoint/2010/main" val="3065257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Setting up NXP Cup Simulation software</a:t>
            </a: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FCFCBFCF-C151-472D-94B7-08B311E0D1D6}"/>
              </a:ext>
            </a:extLst>
          </p:cNvPr>
          <p:cNvSpPr txBox="1"/>
          <p:nvPr/>
        </p:nvSpPr>
        <p:spPr>
          <a:xfrm>
            <a:off x="301841" y="1145219"/>
            <a:ext cx="5903649" cy="3728621"/>
          </a:xfrm>
          <a:prstGeom prst="rect">
            <a:avLst/>
          </a:prstGeom>
          <a:noFill/>
        </p:spPr>
        <p:txBody>
          <a:bodyPr wrap="square" lIns="91440" tIns="45720" rIns="91440" rtlCol="0" anchor="t">
            <a:noAutofit/>
          </a:bodyPr>
          <a:lstStyle/>
          <a:p>
            <a:pPr lvl="0" eaLnBrk="0" hangingPunct="0"/>
            <a:r>
              <a:rPr lang="en-US" sz="1600" b="1" dirty="0"/>
              <a:t>Setting up SSH keys</a:t>
            </a:r>
          </a:p>
          <a:p>
            <a:pPr lvl="0" eaLnBrk="0" hangingPunct="0"/>
            <a:endParaRPr lang="en-US" sz="1600" dirty="0"/>
          </a:p>
          <a:p>
            <a:pPr lvl="0" eaLnBrk="0" hangingPunct="0"/>
            <a:endParaRPr lang="en-US" sz="1600" dirty="0"/>
          </a:p>
          <a:p>
            <a:pPr lvl="0" eaLnBrk="0" hangingPunct="0"/>
            <a:endParaRPr lang="en-US" sz="1600" dirty="0"/>
          </a:p>
          <a:p>
            <a:pPr lvl="0" eaLnBrk="0" hangingPunct="0"/>
            <a:endParaRPr lang="en-US" sz="1600" dirty="0"/>
          </a:p>
          <a:p>
            <a:pPr lvl="0" eaLnBrk="0" hangingPunct="0"/>
            <a:endParaRPr lang="en-US" altLang="en-US" sz="1600" dirty="0">
              <a:latin typeface="Arial" panose="020B0604020202020204" pitchFamily="34" charset="0"/>
            </a:endParaRPr>
          </a:p>
          <a:p>
            <a:pPr lvl="0" eaLnBrk="0" hangingPunct="0"/>
            <a:r>
              <a:rPr lang="en-US" altLang="en-US" sz="1600" dirty="0">
                <a:latin typeface="Arial" panose="020B0604020202020204" pitchFamily="34" charset="0"/>
              </a:rPr>
              <a:t>To create an SSH key, run the following in a terminal:</a:t>
            </a:r>
          </a:p>
          <a:p>
            <a:pPr lvl="0" eaLnBrk="0" hangingPunct="0"/>
            <a:endParaRPr lang="en-US" altLang="en-US" sz="900" dirty="0">
              <a:latin typeface="Arial Unicode MS"/>
            </a:endParaRPr>
          </a:p>
          <a:p>
            <a:pPr lvl="0" eaLnBrk="0" hangingPunct="0"/>
            <a:r>
              <a:rPr lang="en-US" altLang="en-US" b="1" dirty="0">
                <a:solidFill>
                  <a:srgbClr val="FFFF00"/>
                </a:solidFill>
                <a:highlight>
                  <a:srgbClr val="0000FF"/>
                </a:highlight>
                <a:latin typeface="Arial Unicode MS"/>
              </a:rPr>
              <a:t>$ </a:t>
            </a:r>
            <a:r>
              <a:rPr lang="en-US" altLang="en-US" b="1" dirty="0" err="1">
                <a:solidFill>
                  <a:srgbClr val="FFFF00"/>
                </a:solidFill>
                <a:highlight>
                  <a:srgbClr val="0000FF"/>
                </a:highlight>
                <a:latin typeface="Arial Unicode MS"/>
              </a:rPr>
              <a:t>ssh</a:t>
            </a:r>
            <a:r>
              <a:rPr lang="en-US" altLang="en-US" b="1" dirty="0">
                <a:solidFill>
                  <a:srgbClr val="FFFF00"/>
                </a:solidFill>
                <a:highlight>
                  <a:srgbClr val="0000FF"/>
                </a:highlight>
                <a:latin typeface="Arial Unicode MS"/>
              </a:rPr>
              <a:t>-keygen</a:t>
            </a:r>
            <a:endParaRPr lang="en-US" altLang="en-US" b="1" dirty="0">
              <a:solidFill>
                <a:srgbClr val="FFFF00"/>
              </a:solidFill>
              <a:highlight>
                <a:srgbClr val="0000FF"/>
              </a:highlight>
            </a:endParaRPr>
          </a:p>
          <a:p>
            <a:pPr lvl="0" eaLnBrk="0" hangingPunct="0"/>
            <a:r>
              <a:rPr lang="en-US" altLang="en-US" dirty="0">
                <a:highlight>
                  <a:srgbClr val="0000FF"/>
                </a:highlight>
                <a:latin typeface="Arial" panose="020B0604020202020204" pitchFamily="34" charset="0"/>
              </a:rPr>
              <a:t>‌</a:t>
            </a:r>
          </a:p>
          <a:p>
            <a:pPr lvl="0" eaLnBrk="0" hangingPunct="0"/>
            <a:r>
              <a:rPr lang="en-US" altLang="en-US" sz="1600" dirty="0">
                <a:latin typeface="Arial" panose="020B0604020202020204" pitchFamily="34" charset="0"/>
              </a:rPr>
              <a:t>Follow the prompt. We suggest just pressing enter until you reach the end. It will be easier if you just use the default path for the </a:t>
            </a:r>
            <a:r>
              <a:rPr lang="en-US" altLang="en-US" sz="1600" dirty="0" err="1">
                <a:latin typeface="Arial" panose="020B0604020202020204" pitchFamily="34" charset="0"/>
              </a:rPr>
              <a:t>id_rsa</a:t>
            </a:r>
            <a:r>
              <a:rPr lang="en-US" altLang="en-US" sz="1600" dirty="0">
                <a:latin typeface="Arial" panose="020B0604020202020204" pitchFamily="34" charset="0"/>
              </a:rPr>
              <a:t> file and if you go without a passphrase (though you're welcome to use one!). You should get the output below. Note that the RSA key is not shown here for security reasons:</a:t>
            </a:r>
          </a:p>
          <a:p>
            <a:pPr lvl="0" eaLnBrk="0" hangingPunct="0"/>
            <a:endParaRPr lang="en-US" altLang="en-US" sz="1600" dirty="0">
              <a:latin typeface="Arial" panose="020B0604020202020204" pitchFamily="34" charset="0"/>
            </a:endParaRPr>
          </a:p>
          <a:p>
            <a:pPr lvl="0" eaLnBrk="0" hangingPunct="0"/>
            <a:endParaRPr lang="en-US" altLang="en-US" sz="1600" dirty="0">
              <a:latin typeface="Arial" panose="020B0604020202020204" pitchFamily="34" charset="0"/>
            </a:endParaRPr>
          </a:p>
          <a:p>
            <a:pPr lvl="0" eaLnBrk="0" hangingPunct="0"/>
            <a:endParaRPr lang="en-US" sz="1600" dirty="0"/>
          </a:p>
        </p:txBody>
      </p:sp>
      <p:sp>
        <p:nvSpPr>
          <p:cNvPr id="10" name="Rectangle 21">
            <a:extLst>
              <a:ext uri="{FF2B5EF4-FFF2-40B4-BE49-F238E27FC236}">
                <a16:creationId xmlns:a16="http://schemas.microsoft.com/office/drawing/2014/main" id="{263410D2-3D4B-4A90-AE0F-10A7D06C9A3A}"/>
              </a:ext>
            </a:extLst>
          </p:cNvPr>
          <p:cNvSpPr>
            <a:spLocks noChangeArrowheads="1"/>
          </p:cNvSpPr>
          <p:nvPr/>
        </p:nvSpPr>
        <p:spPr bwMode="auto">
          <a:xfrm>
            <a:off x="418126" y="1516721"/>
            <a:ext cx="5602636" cy="830997"/>
          </a:xfrm>
          <a:prstGeom prst="rect">
            <a:avLst/>
          </a:prstGeo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lvl="0" eaLnBrk="0" hangingPunct="0"/>
            <a:r>
              <a:rPr lang="en-US" sz="1600" dirty="0"/>
              <a:t>To use NXP Gazebo, you will need to have a GitHub account. The installation scripts require a GitHub account with an SSH key.</a:t>
            </a:r>
            <a:endParaRPr kumimoji="0" lang="en-US" altLang="en-US" sz="1600" b="0" i="0" u="none" strike="noStrike" cap="none" normalizeH="0" baseline="0" dirty="0">
              <a:ln>
                <a:noFill/>
              </a:ln>
              <a:solidFill>
                <a:schemeClr val="tx1"/>
              </a:solidFill>
              <a:effectLst/>
              <a:latin typeface="+mj-lt"/>
            </a:endParaRPr>
          </a:p>
        </p:txBody>
      </p:sp>
      <p:pic>
        <p:nvPicPr>
          <p:cNvPr id="4099" name="Picture 3">
            <a:extLst>
              <a:ext uri="{FF2B5EF4-FFF2-40B4-BE49-F238E27FC236}">
                <a16:creationId xmlns:a16="http://schemas.microsoft.com/office/drawing/2014/main" id="{75A05982-9AD1-450A-9CBA-85BCA2A158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1775" y="2141939"/>
            <a:ext cx="5521306" cy="214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276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Setting up NXP Cup Simulation software</a:t>
            </a: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FCFCBFCF-C151-472D-94B7-08B311E0D1D6}"/>
              </a:ext>
            </a:extLst>
          </p:cNvPr>
          <p:cNvSpPr txBox="1"/>
          <p:nvPr/>
        </p:nvSpPr>
        <p:spPr>
          <a:xfrm>
            <a:off x="301841" y="1145219"/>
            <a:ext cx="5903649" cy="3728621"/>
          </a:xfrm>
          <a:prstGeom prst="rect">
            <a:avLst/>
          </a:prstGeom>
          <a:noFill/>
        </p:spPr>
        <p:txBody>
          <a:bodyPr wrap="square" lIns="91440" tIns="45720" rIns="91440" rtlCol="0" anchor="t">
            <a:noAutofit/>
          </a:bodyPr>
          <a:lstStyle/>
          <a:p>
            <a:pPr eaLnBrk="0" hangingPunct="0"/>
            <a:r>
              <a:rPr lang="en-US" altLang="en-US" sz="1600" dirty="0">
                <a:latin typeface="Arial" panose="020B0604020202020204" pitchFamily="34" charset="0"/>
              </a:rPr>
              <a:t>Next, you'll want to install </a:t>
            </a:r>
            <a:r>
              <a:rPr lang="en-US" altLang="en-US" sz="1600" dirty="0" err="1">
                <a:latin typeface="Arial Unicode MS"/>
              </a:rPr>
              <a:t>xclip</a:t>
            </a:r>
            <a:r>
              <a:rPr lang="en-US" altLang="en-US" sz="1600" dirty="0"/>
              <a:t>. This program will allow you to copy the contents of the id_rsa.pub file to your clipboard so you can paste it into GitHub. To install </a:t>
            </a:r>
            <a:r>
              <a:rPr lang="en-US" altLang="en-US" sz="1600" dirty="0" err="1">
                <a:latin typeface="Arial Unicode MS"/>
              </a:rPr>
              <a:t>xclip</a:t>
            </a:r>
            <a:r>
              <a:rPr lang="en-US" altLang="en-US" sz="1600" dirty="0"/>
              <a:t>, run the following command:</a:t>
            </a:r>
            <a:r>
              <a:rPr lang="en-US" altLang="en-US" sz="1600" dirty="0">
                <a:latin typeface="Arial" panose="020B0604020202020204" pitchFamily="34" charset="0"/>
              </a:rPr>
              <a:t> </a:t>
            </a:r>
            <a:endParaRPr lang="en-US" altLang="en-US" sz="900" dirty="0">
              <a:latin typeface="Arial Unicode MS"/>
            </a:endParaRPr>
          </a:p>
          <a:p>
            <a:pPr lvl="0" eaLnBrk="0" hangingPunct="0"/>
            <a:r>
              <a:rPr lang="en-US" altLang="en-US" sz="1600" b="1" dirty="0">
                <a:solidFill>
                  <a:srgbClr val="FFFF00"/>
                </a:solidFill>
                <a:highlight>
                  <a:srgbClr val="0000FF"/>
                </a:highlight>
                <a:latin typeface="Arial Unicode MS"/>
              </a:rPr>
              <a:t>$ </a:t>
            </a:r>
            <a:r>
              <a:rPr lang="en-US" altLang="en-US" sz="1600" b="1" dirty="0" err="1">
                <a:solidFill>
                  <a:srgbClr val="FFFF00"/>
                </a:solidFill>
                <a:highlight>
                  <a:srgbClr val="0000FF"/>
                </a:highlight>
                <a:latin typeface="Arial Unicode MS"/>
              </a:rPr>
              <a:t>sudo</a:t>
            </a:r>
            <a:r>
              <a:rPr lang="en-US" altLang="en-US" sz="1600" b="1" dirty="0">
                <a:solidFill>
                  <a:srgbClr val="FFFF00"/>
                </a:solidFill>
                <a:highlight>
                  <a:srgbClr val="0000FF"/>
                </a:highlight>
                <a:latin typeface="Arial Unicode MS"/>
              </a:rPr>
              <a:t> apt install </a:t>
            </a:r>
            <a:r>
              <a:rPr lang="en-US" altLang="en-US" sz="1600" b="1" dirty="0" err="1">
                <a:solidFill>
                  <a:srgbClr val="FFFF00"/>
                </a:solidFill>
                <a:highlight>
                  <a:srgbClr val="0000FF"/>
                </a:highlight>
                <a:latin typeface="Arial Unicode MS"/>
              </a:rPr>
              <a:t>xclip</a:t>
            </a:r>
            <a:r>
              <a:rPr lang="en-US" altLang="en-US" sz="1600" b="1" dirty="0">
                <a:solidFill>
                  <a:srgbClr val="FFFF00"/>
                </a:solidFill>
                <a:highlight>
                  <a:srgbClr val="0000FF"/>
                </a:highlight>
                <a:latin typeface="Arial Unicode MS"/>
              </a:rPr>
              <a:t> git</a:t>
            </a:r>
            <a:endParaRPr lang="en-US" altLang="en-US" sz="1600" b="1" dirty="0">
              <a:solidFill>
                <a:srgbClr val="FFFF00"/>
              </a:solidFill>
              <a:highlight>
                <a:srgbClr val="0000FF"/>
              </a:highlight>
            </a:endParaRPr>
          </a:p>
          <a:p>
            <a:pPr lvl="0" eaLnBrk="0" hangingPunct="0"/>
            <a:r>
              <a:rPr lang="en-US" altLang="en-US" sz="1600" dirty="0">
                <a:latin typeface="Arial" panose="020B0604020202020204" pitchFamily="34" charset="0"/>
              </a:rPr>
              <a:t>‌</a:t>
            </a:r>
          </a:p>
          <a:p>
            <a:pPr lvl="0" eaLnBrk="0" hangingPunct="0"/>
            <a:r>
              <a:rPr lang="en-US" altLang="en-US" sz="1600" dirty="0">
                <a:latin typeface="Arial" panose="020B0604020202020204" pitchFamily="34" charset="0"/>
              </a:rPr>
              <a:t>Once you've installed </a:t>
            </a:r>
            <a:r>
              <a:rPr lang="en-US" altLang="en-US" sz="1600" dirty="0" err="1">
                <a:latin typeface="Arial" panose="020B0604020202020204" pitchFamily="34" charset="0"/>
              </a:rPr>
              <a:t>xclip</a:t>
            </a:r>
            <a:r>
              <a:rPr lang="en-US" altLang="en-US" sz="1600" dirty="0">
                <a:latin typeface="Arial" panose="020B0604020202020204" pitchFamily="34" charset="0"/>
              </a:rPr>
              <a:t>, you need to copy the id_rsa.pub file to your clipboard. To do so, run the following command:</a:t>
            </a:r>
          </a:p>
          <a:p>
            <a:pPr eaLnBrk="0" hangingPunct="0"/>
            <a:r>
              <a:rPr lang="en-US" sz="1600" b="1" dirty="0">
                <a:solidFill>
                  <a:srgbClr val="FFFF00"/>
                </a:solidFill>
                <a:highlight>
                  <a:srgbClr val="0000FF"/>
                </a:highlight>
              </a:rPr>
              <a:t>$ </a:t>
            </a:r>
            <a:r>
              <a:rPr lang="en-US" sz="1600" b="1" dirty="0" err="1">
                <a:solidFill>
                  <a:srgbClr val="FFFF00"/>
                </a:solidFill>
                <a:highlight>
                  <a:srgbClr val="0000FF"/>
                </a:highlight>
              </a:rPr>
              <a:t>xclip</a:t>
            </a:r>
            <a:r>
              <a:rPr lang="en-US" sz="1600" b="1" dirty="0">
                <a:solidFill>
                  <a:srgbClr val="FFFF00"/>
                </a:solidFill>
                <a:highlight>
                  <a:srgbClr val="0000FF"/>
                </a:highlight>
              </a:rPr>
              <a:t> -</a:t>
            </a:r>
            <a:r>
              <a:rPr lang="en-US" sz="1600" b="1" dirty="0" err="1">
                <a:solidFill>
                  <a:srgbClr val="FFFF00"/>
                </a:solidFill>
                <a:highlight>
                  <a:srgbClr val="0000FF"/>
                </a:highlight>
              </a:rPr>
              <a:t>sel</a:t>
            </a:r>
            <a:r>
              <a:rPr lang="en-US" sz="1600" b="1" dirty="0">
                <a:solidFill>
                  <a:srgbClr val="FFFF00"/>
                </a:solidFill>
                <a:highlight>
                  <a:srgbClr val="0000FF"/>
                </a:highlight>
              </a:rPr>
              <a:t> clip &lt; ~/.</a:t>
            </a:r>
            <a:r>
              <a:rPr lang="en-US" sz="1600" b="1" dirty="0" err="1">
                <a:solidFill>
                  <a:srgbClr val="FFFF00"/>
                </a:solidFill>
                <a:highlight>
                  <a:srgbClr val="0000FF"/>
                </a:highlight>
              </a:rPr>
              <a:t>ssh</a:t>
            </a:r>
            <a:r>
              <a:rPr lang="en-US" sz="1600" b="1" dirty="0">
                <a:solidFill>
                  <a:srgbClr val="FFFF00"/>
                </a:solidFill>
                <a:highlight>
                  <a:srgbClr val="0000FF"/>
                </a:highlight>
              </a:rPr>
              <a:t>/id_rsa.pub</a:t>
            </a:r>
            <a:endParaRPr lang="en-US" altLang="en-US" sz="1600" b="1" dirty="0">
              <a:solidFill>
                <a:srgbClr val="FFFF00"/>
              </a:solidFill>
              <a:highlight>
                <a:srgbClr val="0000FF"/>
              </a:highlight>
              <a:latin typeface="Arial" panose="020B0604020202020204" pitchFamily="34" charset="0"/>
            </a:endParaRPr>
          </a:p>
          <a:p>
            <a:pPr eaLnBrk="0" hangingPunct="0"/>
            <a:endParaRPr lang="en-US" altLang="en-US" sz="1600" dirty="0">
              <a:latin typeface="Arial" panose="020B0604020202020204" pitchFamily="34" charset="0"/>
            </a:endParaRPr>
          </a:p>
          <a:p>
            <a:r>
              <a:rPr lang="en-US" sz="1600" b="1" dirty="0"/>
              <a:t>Adding your SSH key to GitHub</a:t>
            </a:r>
          </a:p>
          <a:p>
            <a:r>
              <a:rPr lang="en-US" sz="1600" dirty="0"/>
              <a:t>‌</a:t>
            </a:r>
          </a:p>
          <a:p>
            <a:r>
              <a:rPr lang="en-US" sz="1600" dirty="0"/>
              <a:t>Now, log into your GitHub account and paste your SSH key. The SSH key field is located in your account settings under "SSH and GPG keys". Add a new SSH key by pressing "New SSH key" and pasting your SSH key in the box. Make sure to give it a name!</a:t>
            </a:r>
          </a:p>
          <a:p>
            <a:pPr eaLnBrk="0" hangingPunct="0"/>
            <a:endParaRPr lang="en-US" altLang="en-US" sz="1600" dirty="0">
              <a:latin typeface="Arial" panose="020B0604020202020204" pitchFamily="34" charset="0"/>
            </a:endParaRPr>
          </a:p>
        </p:txBody>
      </p:sp>
      <p:pic>
        <p:nvPicPr>
          <p:cNvPr id="5123" name="Picture 3">
            <a:extLst>
              <a:ext uri="{FF2B5EF4-FFF2-40B4-BE49-F238E27FC236}">
                <a16:creationId xmlns:a16="http://schemas.microsoft.com/office/drawing/2014/main" id="{8E03453B-53AE-416F-A851-12A103E359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8067" y="1571348"/>
            <a:ext cx="4648890" cy="400382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1">
            <a:extLst>
              <a:ext uri="{FF2B5EF4-FFF2-40B4-BE49-F238E27FC236}">
                <a16:creationId xmlns:a16="http://schemas.microsoft.com/office/drawing/2014/main" id="{59F77DA4-18AF-46B5-9714-CFD7592087EA}"/>
              </a:ext>
            </a:extLst>
          </p:cNvPr>
          <p:cNvSpPr>
            <a:spLocks noChangeArrowheads="1"/>
          </p:cNvSpPr>
          <p:nvPr/>
        </p:nvSpPr>
        <p:spPr bwMode="auto">
          <a:xfrm>
            <a:off x="418126" y="5495861"/>
            <a:ext cx="5602636" cy="338554"/>
          </a:xfrm>
          <a:prstGeom prst="rect">
            <a:avLst/>
          </a:prstGeo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lvl="0" eaLnBrk="0" hangingPunct="0"/>
            <a:r>
              <a:rPr lang="en-US" sz="1600" dirty="0"/>
              <a:t>Once you've done this, you're ready to begin the installation.</a:t>
            </a:r>
            <a:endParaRPr kumimoji="0" lang="en-US" altLang="en-US" sz="16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4219049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Setting up NXP Cup Simulation software</a:t>
            </a: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FCFCBFCF-C151-472D-94B7-08B311E0D1D6}"/>
              </a:ext>
            </a:extLst>
          </p:cNvPr>
          <p:cNvSpPr txBox="1"/>
          <p:nvPr/>
        </p:nvSpPr>
        <p:spPr>
          <a:xfrm>
            <a:off x="301841" y="1145219"/>
            <a:ext cx="5903649" cy="3728621"/>
          </a:xfrm>
          <a:prstGeom prst="rect">
            <a:avLst/>
          </a:prstGeom>
          <a:noFill/>
        </p:spPr>
        <p:txBody>
          <a:bodyPr wrap="square" lIns="91440" tIns="45720" rIns="91440" rtlCol="0" anchor="t">
            <a:noAutofit/>
          </a:bodyPr>
          <a:lstStyle/>
          <a:p>
            <a:pPr lvl="0" eaLnBrk="0" hangingPunct="0"/>
            <a:r>
              <a:rPr lang="en-US" sz="1600" b="1" dirty="0"/>
              <a:t>Installing ROS2</a:t>
            </a:r>
            <a:endParaRPr lang="en-US" altLang="en-US" sz="1600" b="1" dirty="0">
              <a:latin typeface="+mn-lt"/>
            </a:endParaRPr>
          </a:p>
          <a:p>
            <a:pPr lvl="0" eaLnBrk="0" hangingPunct="0"/>
            <a:r>
              <a:rPr lang="en-US" sz="1600" dirty="0"/>
              <a:t>To run NXP Gazebo, you must have ROS2 installed.</a:t>
            </a:r>
          </a:p>
          <a:p>
            <a:pPr lvl="0" eaLnBrk="0" hangingPunct="0"/>
            <a:r>
              <a:rPr lang="en-US" sz="1600" dirty="0"/>
              <a:t>Script is available for download on the </a:t>
            </a:r>
            <a:r>
              <a:rPr lang="en-US" sz="1600" dirty="0" err="1"/>
              <a:t>gitbook</a:t>
            </a:r>
            <a:r>
              <a:rPr lang="en-US" sz="1600" dirty="0"/>
              <a:t> (</a:t>
            </a:r>
            <a:r>
              <a:rPr lang="en-US" sz="1600" dirty="0">
                <a:hlinkClick r:id="rId4"/>
              </a:rPr>
              <a:t>https://nxp.gitbook.io/nxp-aim/installation-of-nxp-gazebo</a:t>
            </a:r>
            <a:r>
              <a:rPr lang="en-US" sz="1600" dirty="0"/>
              <a:t>)</a:t>
            </a:r>
          </a:p>
          <a:p>
            <a:pPr lvl="0" eaLnBrk="0" hangingPunct="0"/>
            <a:endParaRPr lang="en-US" altLang="en-US" sz="1600" b="1" dirty="0">
              <a:solidFill>
                <a:srgbClr val="FFFF00"/>
              </a:solidFill>
              <a:highlight>
                <a:srgbClr val="0000FF"/>
              </a:highlight>
              <a:latin typeface="+mn-lt"/>
            </a:endParaRPr>
          </a:p>
          <a:p>
            <a:pPr eaLnBrk="0" hangingPunct="0"/>
            <a:r>
              <a:rPr lang="en-US" altLang="en-US" sz="1600" dirty="0"/>
              <a:t>After downloading the file, now, we will need to run the </a:t>
            </a:r>
            <a:r>
              <a:rPr lang="en-US" altLang="en-US" sz="1600" i="1" dirty="0"/>
              <a:t>foxy_install.sh </a:t>
            </a:r>
            <a:r>
              <a:rPr lang="en-US" altLang="en-US" sz="1600" dirty="0"/>
              <a:t>file to set up our software. To start, run the following command and make sure you get the expected output: </a:t>
            </a:r>
          </a:p>
          <a:p>
            <a:r>
              <a:rPr lang="en-US" altLang="en-US" sz="1600" b="1" dirty="0">
                <a:solidFill>
                  <a:srgbClr val="FFFF00"/>
                </a:solidFill>
                <a:highlight>
                  <a:srgbClr val="0000FF"/>
                </a:highlight>
              </a:rPr>
              <a:t>$</a:t>
            </a:r>
            <a:r>
              <a:rPr lang="en-US" sz="1600" b="1" dirty="0">
                <a:solidFill>
                  <a:srgbClr val="FFFF00"/>
                </a:solidFill>
                <a:highlight>
                  <a:srgbClr val="0000FF"/>
                </a:highlight>
              </a:rPr>
              <a:t>cd ~/Downloads</a:t>
            </a:r>
          </a:p>
          <a:p>
            <a:r>
              <a:rPr lang="en-US" sz="1600" b="1" dirty="0">
                <a:solidFill>
                  <a:srgbClr val="FFFF00"/>
                </a:solidFill>
                <a:highlight>
                  <a:srgbClr val="0000FF"/>
                </a:highlight>
              </a:rPr>
              <a:t>$ </a:t>
            </a:r>
            <a:r>
              <a:rPr lang="en-US" sz="1600" b="1" dirty="0" err="1">
                <a:solidFill>
                  <a:srgbClr val="FFFF00"/>
                </a:solidFill>
                <a:highlight>
                  <a:srgbClr val="0000FF"/>
                </a:highlight>
              </a:rPr>
              <a:t>chmod</a:t>
            </a:r>
            <a:r>
              <a:rPr lang="en-US" sz="1600" b="1" dirty="0">
                <a:solidFill>
                  <a:srgbClr val="FFFF00"/>
                </a:solidFill>
                <a:highlight>
                  <a:srgbClr val="0000FF"/>
                </a:highlight>
              </a:rPr>
              <a:t> </a:t>
            </a:r>
            <a:r>
              <a:rPr lang="en-US" sz="1600" b="1" dirty="0" err="1">
                <a:solidFill>
                  <a:srgbClr val="FFFF00"/>
                </a:solidFill>
                <a:highlight>
                  <a:srgbClr val="0000FF"/>
                </a:highlight>
              </a:rPr>
              <a:t>a+x</a:t>
            </a:r>
            <a:r>
              <a:rPr lang="en-US" sz="1600" b="1" dirty="0">
                <a:solidFill>
                  <a:srgbClr val="FFFF00"/>
                </a:solidFill>
                <a:highlight>
                  <a:srgbClr val="0000FF"/>
                </a:highlight>
              </a:rPr>
              <a:t> foxy_install_aim.sh</a:t>
            </a:r>
          </a:p>
          <a:p>
            <a:r>
              <a:rPr lang="en-US" sz="1600" b="1" dirty="0">
                <a:solidFill>
                  <a:srgbClr val="FFFF00"/>
                </a:solidFill>
                <a:highlight>
                  <a:srgbClr val="0000FF"/>
                </a:highlight>
              </a:rPr>
              <a:t>$ ./foxy_install_aim.sh</a:t>
            </a:r>
          </a:p>
          <a:p>
            <a:pPr eaLnBrk="0" hangingPunct="0"/>
            <a:endParaRPr lang="en-US" altLang="en-US" sz="1600" b="1" dirty="0">
              <a:solidFill>
                <a:srgbClr val="FFFF00"/>
              </a:solidFill>
              <a:highlight>
                <a:srgbClr val="0000FF"/>
              </a:highlight>
              <a:latin typeface="+mn-lt"/>
            </a:endParaRPr>
          </a:p>
          <a:p>
            <a:pPr lvl="0" eaLnBrk="0" hangingPunct="0"/>
            <a:endParaRPr lang="en-US" sz="1600" dirty="0"/>
          </a:p>
          <a:p>
            <a:pPr lvl="0" eaLnBrk="0" hangingPunct="0"/>
            <a:endParaRPr lang="en-US" sz="1600" dirty="0"/>
          </a:p>
          <a:p>
            <a:pPr lvl="0" eaLnBrk="0" hangingPunct="0"/>
            <a:endParaRPr lang="en-US" sz="1600" dirty="0"/>
          </a:p>
          <a:p>
            <a:pPr lvl="0" eaLnBrk="0" hangingPunct="0"/>
            <a:r>
              <a:rPr lang="en-US" sz="1600" dirty="0"/>
              <a:t>And then source ros2 by running the following commands:</a:t>
            </a:r>
            <a:endParaRPr lang="en-US" altLang="en-US" sz="1600" b="1" dirty="0">
              <a:solidFill>
                <a:srgbClr val="FFFF00"/>
              </a:solidFill>
              <a:highlight>
                <a:srgbClr val="0000FF"/>
              </a:highlight>
              <a:latin typeface="+mn-lt"/>
            </a:endParaRPr>
          </a:p>
          <a:p>
            <a:pPr lvl="0" eaLnBrk="0" hangingPunct="0"/>
            <a:r>
              <a:rPr lang="en-US" altLang="en-US" sz="1600" b="1" dirty="0">
                <a:solidFill>
                  <a:srgbClr val="FFFF00"/>
                </a:solidFill>
                <a:highlight>
                  <a:srgbClr val="0000FF"/>
                </a:highlight>
                <a:latin typeface="+mn-lt"/>
              </a:rPr>
              <a:t>$ echo "source /opt/</a:t>
            </a:r>
            <a:r>
              <a:rPr lang="en-US" altLang="en-US" sz="1600" b="1" dirty="0" err="1">
                <a:solidFill>
                  <a:srgbClr val="FFFF00"/>
                </a:solidFill>
                <a:highlight>
                  <a:srgbClr val="0000FF"/>
                </a:highlight>
                <a:latin typeface="+mn-lt"/>
              </a:rPr>
              <a:t>ros</a:t>
            </a:r>
            <a:r>
              <a:rPr lang="en-US" altLang="en-US" sz="1600" b="1" dirty="0">
                <a:solidFill>
                  <a:srgbClr val="FFFF00"/>
                </a:solidFill>
                <a:highlight>
                  <a:srgbClr val="0000FF"/>
                </a:highlight>
                <a:latin typeface="+mn-lt"/>
              </a:rPr>
              <a:t>/foxy/</a:t>
            </a:r>
            <a:r>
              <a:rPr lang="en-US" altLang="en-US" sz="1600" b="1" dirty="0" err="1">
                <a:solidFill>
                  <a:srgbClr val="FFFF00"/>
                </a:solidFill>
                <a:highlight>
                  <a:srgbClr val="0000FF"/>
                </a:highlight>
                <a:latin typeface="+mn-lt"/>
              </a:rPr>
              <a:t>setup.bash</a:t>
            </a:r>
            <a:r>
              <a:rPr lang="en-US" altLang="en-US" sz="1600" b="1" dirty="0">
                <a:solidFill>
                  <a:srgbClr val="FFFF00"/>
                </a:solidFill>
                <a:highlight>
                  <a:srgbClr val="0000FF"/>
                </a:highlight>
                <a:latin typeface="+mn-lt"/>
              </a:rPr>
              <a:t>" &gt;&gt; ~/.</a:t>
            </a:r>
            <a:r>
              <a:rPr lang="en-US" altLang="en-US" sz="1600" b="1" dirty="0" err="1">
                <a:solidFill>
                  <a:srgbClr val="FFFF00"/>
                </a:solidFill>
                <a:highlight>
                  <a:srgbClr val="0000FF"/>
                </a:highlight>
                <a:latin typeface="+mn-lt"/>
              </a:rPr>
              <a:t>bashrc</a:t>
            </a:r>
            <a:endParaRPr lang="en-US" altLang="en-US" sz="1600" b="1" dirty="0">
              <a:solidFill>
                <a:srgbClr val="FFFF00"/>
              </a:solidFill>
              <a:highlight>
                <a:srgbClr val="0000FF"/>
              </a:highlight>
              <a:latin typeface="+mn-lt"/>
            </a:endParaRPr>
          </a:p>
          <a:p>
            <a:pPr lvl="0" eaLnBrk="0" hangingPunct="0"/>
            <a:r>
              <a:rPr lang="en-US" altLang="en-US" sz="1600" b="1" dirty="0">
                <a:solidFill>
                  <a:srgbClr val="FFFF00"/>
                </a:solidFill>
                <a:highlight>
                  <a:srgbClr val="0000FF"/>
                </a:highlight>
                <a:latin typeface="+mn-lt"/>
              </a:rPr>
              <a:t>$ source ~/.</a:t>
            </a:r>
            <a:r>
              <a:rPr lang="en-US" altLang="en-US" sz="1600" b="1" dirty="0" err="1">
                <a:solidFill>
                  <a:srgbClr val="FFFF00"/>
                </a:solidFill>
                <a:highlight>
                  <a:srgbClr val="0000FF"/>
                </a:highlight>
                <a:latin typeface="+mn-lt"/>
              </a:rPr>
              <a:t>bashrc</a:t>
            </a:r>
            <a:endParaRPr lang="en-US" altLang="en-US" sz="1600" b="1" dirty="0">
              <a:solidFill>
                <a:srgbClr val="FFFF00"/>
              </a:solidFill>
              <a:highlight>
                <a:srgbClr val="0000FF"/>
              </a:highlight>
              <a:latin typeface="+mn-lt"/>
            </a:endParaRPr>
          </a:p>
        </p:txBody>
      </p:sp>
      <p:sp>
        <p:nvSpPr>
          <p:cNvPr id="10" name="Rectangle 21">
            <a:extLst>
              <a:ext uri="{FF2B5EF4-FFF2-40B4-BE49-F238E27FC236}">
                <a16:creationId xmlns:a16="http://schemas.microsoft.com/office/drawing/2014/main" id="{263410D2-3D4B-4A90-AE0F-10A7D06C9A3A}"/>
              </a:ext>
            </a:extLst>
          </p:cNvPr>
          <p:cNvSpPr>
            <a:spLocks noChangeArrowheads="1"/>
          </p:cNvSpPr>
          <p:nvPr/>
        </p:nvSpPr>
        <p:spPr bwMode="auto">
          <a:xfrm>
            <a:off x="452347" y="4252728"/>
            <a:ext cx="5602636" cy="584775"/>
          </a:xfrm>
          <a:prstGeom prst="rect">
            <a:avLst/>
          </a:prstGeo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lvl="0" eaLnBrk="0" hangingPunct="0"/>
            <a:r>
              <a:rPr lang="en-US" sz="1600" dirty="0"/>
              <a:t>Note: This command will take a long time to finish since it is installing ROS2. </a:t>
            </a:r>
            <a:endParaRPr kumimoji="0" lang="en-US" altLang="en-US" sz="16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88313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4"/>
            <a:ext cx="5972091" cy="5528217"/>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Setting up NXP Cup Simulation software</a:t>
            </a: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FCFCBFCF-C151-472D-94B7-08B311E0D1D6}"/>
              </a:ext>
            </a:extLst>
          </p:cNvPr>
          <p:cNvSpPr txBox="1"/>
          <p:nvPr/>
        </p:nvSpPr>
        <p:spPr>
          <a:xfrm>
            <a:off x="301841" y="1145219"/>
            <a:ext cx="5903649" cy="5230414"/>
          </a:xfrm>
          <a:prstGeom prst="rect">
            <a:avLst/>
          </a:prstGeom>
          <a:noFill/>
        </p:spPr>
        <p:txBody>
          <a:bodyPr wrap="square" lIns="91440" tIns="45720" rIns="91440" rtlCol="0" anchor="t">
            <a:noAutofit/>
          </a:bodyPr>
          <a:lstStyle/>
          <a:p>
            <a:pPr lvl="0" eaLnBrk="0" hangingPunct="0"/>
            <a:r>
              <a:rPr lang="en-US" sz="1600" b="1" dirty="0"/>
              <a:t>Installing NXP Gazebo</a:t>
            </a:r>
            <a:endParaRPr lang="en-US" altLang="en-US" sz="1600" b="1" dirty="0">
              <a:latin typeface="+mn-lt"/>
            </a:endParaRPr>
          </a:p>
          <a:p>
            <a:pPr lvl="0" eaLnBrk="0" hangingPunct="0"/>
            <a:r>
              <a:rPr lang="en-US" sz="1600" dirty="0"/>
              <a:t>To run NXP Gazebo, you must have ROS2 installed.</a:t>
            </a:r>
          </a:p>
          <a:p>
            <a:pPr lvl="0" eaLnBrk="0" hangingPunct="0"/>
            <a:r>
              <a:rPr lang="en-US" sz="1600" dirty="0"/>
              <a:t>Script is available for download on the </a:t>
            </a:r>
            <a:r>
              <a:rPr lang="en-US" sz="1600" dirty="0" err="1"/>
              <a:t>gitbook</a:t>
            </a:r>
            <a:r>
              <a:rPr lang="en-US" sz="1600" dirty="0"/>
              <a:t> (</a:t>
            </a:r>
            <a:r>
              <a:rPr lang="en-US" sz="1600" dirty="0">
                <a:hlinkClick r:id="rId4"/>
              </a:rPr>
              <a:t>https://nxp.gitbook.io/nxp-aim/installation-of-nxp-gazebo</a:t>
            </a:r>
            <a:r>
              <a:rPr lang="en-US" sz="1600" dirty="0"/>
              <a:t>)</a:t>
            </a:r>
          </a:p>
          <a:p>
            <a:pPr lvl="0" eaLnBrk="0" hangingPunct="0"/>
            <a:endParaRPr lang="en-US" altLang="en-US" sz="1600" b="1" dirty="0">
              <a:solidFill>
                <a:srgbClr val="FFFF00"/>
              </a:solidFill>
              <a:highlight>
                <a:srgbClr val="0000FF"/>
              </a:highlight>
              <a:latin typeface="+mn-lt"/>
            </a:endParaRPr>
          </a:p>
          <a:p>
            <a:r>
              <a:rPr lang="en-US" sz="1600" dirty="0">
                <a:effectLst/>
              </a:rPr>
              <a:t>Installing NXP Gazebo has become much easier over time. With this new install process, you'll be up and running with NXP Gazebo in record time!</a:t>
            </a:r>
          </a:p>
          <a:p>
            <a:r>
              <a:rPr lang="en-US" sz="1600" dirty="0">
                <a:effectLst/>
              </a:rPr>
              <a:t>First, we need to create a ROS2 workspace directory to store the installation files. Go to your home folder and create a new folder called "ros2ws", and a folder inside of that called "</a:t>
            </a:r>
            <a:r>
              <a:rPr lang="en-US" sz="1600" dirty="0" err="1">
                <a:effectLst/>
              </a:rPr>
              <a:t>src</a:t>
            </a:r>
            <a:r>
              <a:rPr lang="en-US" sz="1600" dirty="0">
                <a:effectLst/>
              </a:rPr>
              <a:t>":</a:t>
            </a:r>
          </a:p>
          <a:p>
            <a:endParaRPr lang="en-US" sz="1600" dirty="0"/>
          </a:p>
          <a:p>
            <a:r>
              <a:rPr lang="en-US" sz="1600" b="1" dirty="0">
                <a:solidFill>
                  <a:srgbClr val="FFFF00"/>
                </a:solidFill>
                <a:highlight>
                  <a:srgbClr val="0000FF"/>
                </a:highlight>
              </a:rPr>
              <a:t>$ cd ~</a:t>
            </a:r>
          </a:p>
          <a:p>
            <a:r>
              <a:rPr lang="en-US" sz="1600" b="1" dirty="0">
                <a:solidFill>
                  <a:srgbClr val="FFFF00"/>
                </a:solidFill>
                <a:highlight>
                  <a:srgbClr val="0000FF"/>
                </a:highlight>
              </a:rPr>
              <a:t>$ </a:t>
            </a:r>
            <a:r>
              <a:rPr lang="en-US" sz="1600" b="1" dirty="0" err="1">
                <a:solidFill>
                  <a:srgbClr val="FFFF00"/>
                </a:solidFill>
                <a:highlight>
                  <a:srgbClr val="0000FF"/>
                </a:highlight>
              </a:rPr>
              <a:t>mkdir</a:t>
            </a:r>
            <a:r>
              <a:rPr lang="en-US" sz="1600" b="1" dirty="0">
                <a:solidFill>
                  <a:srgbClr val="FFFF00"/>
                </a:solidFill>
                <a:highlight>
                  <a:srgbClr val="0000FF"/>
                </a:highlight>
              </a:rPr>
              <a:t> -p ros2ws/</a:t>
            </a:r>
            <a:r>
              <a:rPr lang="en-US" sz="1600" b="1" dirty="0" err="1">
                <a:solidFill>
                  <a:srgbClr val="FFFF00"/>
                </a:solidFill>
                <a:highlight>
                  <a:srgbClr val="0000FF"/>
                </a:highlight>
              </a:rPr>
              <a:t>src</a:t>
            </a:r>
            <a:r>
              <a:rPr lang="en-US" sz="1600" b="1" dirty="0">
                <a:solidFill>
                  <a:srgbClr val="FFFF00"/>
                </a:solidFill>
                <a:highlight>
                  <a:srgbClr val="0000FF"/>
                </a:highlight>
              </a:rPr>
              <a:t> &amp;&amp; cd ros2ws/</a:t>
            </a:r>
            <a:r>
              <a:rPr lang="en-US" sz="1600" b="1" dirty="0" err="1">
                <a:solidFill>
                  <a:srgbClr val="FFFF00"/>
                </a:solidFill>
                <a:highlight>
                  <a:srgbClr val="0000FF"/>
                </a:highlight>
              </a:rPr>
              <a:t>src</a:t>
            </a:r>
            <a:endParaRPr lang="en-US" sz="1600" b="1" dirty="0">
              <a:solidFill>
                <a:srgbClr val="FFFF00"/>
              </a:solidFill>
              <a:highlight>
                <a:srgbClr val="0000FF"/>
              </a:highlight>
            </a:endParaRPr>
          </a:p>
          <a:p>
            <a:endParaRPr lang="en-US" sz="1600" b="1" dirty="0">
              <a:solidFill>
                <a:srgbClr val="FFFF00"/>
              </a:solidFill>
              <a:highlight>
                <a:srgbClr val="0000FF"/>
              </a:highlight>
            </a:endParaRPr>
          </a:p>
          <a:p>
            <a:r>
              <a:rPr kumimoji="0" lang="en-US" altLang="en-US" sz="1600" b="0" i="0" u="none" strike="noStrike" cap="none" normalizeH="0" baseline="0" dirty="0">
                <a:ln>
                  <a:noFill/>
                </a:ln>
                <a:solidFill>
                  <a:schemeClr val="tx1"/>
                </a:solidFill>
                <a:effectLst/>
                <a:latin typeface="Arial" panose="020B0604020202020204" pitchFamily="34" charset="0"/>
              </a:rPr>
              <a:t>Once you are in the directory </a:t>
            </a:r>
            <a:r>
              <a:rPr kumimoji="0" lang="en-US" altLang="en-US" sz="1600" b="0" i="0" u="none" strike="noStrike" cap="none" normalizeH="0" baseline="0" dirty="0">
                <a:ln>
                  <a:noFill/>
                </a:ln>
                <a:solidFill>
                  <a:schemeClr val="tx1"/>
                </a:solidFill>
                <a:effectLst/>
                <a:latin typeface="Arial Unicode MS"/>
              </a:rPr>
              <a:t>~/ros2ws/</a:t>
            </a:r>
            <a:r>
              <a:rPr kumimoji="0" lang="en-US" altLang="en-US" sz="1600" b="0" i="0" u="none" strike="noStrike" cap="none" normalizeH="0" baseline="0" dirty="0" err="1">
                <a:ln>
                  <a:noFill/>
                </a:ln>
                <a:solidFill>
                  <a:schemeClr val="tx1"/>
                </a:solidFill>
                <a:effectLst/>
                <a:latin typeface="Arial Unicode MS"/>
              </a:rPr>
              <a:t>src</a:t>
            </a:r>
            <a:r>
              <a:rPr kumimoji="0" lang="en-US" altLang="en-US" sz="1600" b="0" i="0" u="none" strike="noStrike" cap="none" normalizeH="0" baseline="0" dirty="0">
                <a:ln>
                  <a:noFill/>
                </a:ln>
                <a:solidFill>
                  <a:schemeClr val="tx1"/>
                </a:solidFill>
                <a:effectLst/>
              </a:rPr>
              <a:t>, it's time to clone the </a:t>
            </a:r>
            <a:r>
              <a:rPr kumimoji="0" lang="en-US" altLang="en-US" sz="1600" b="0" i="0" u="none" strike="noStrike" cap="none" normalizeH="0" baseline="0" dirty="0" err="1">
                <a:ln>
                  <a:noFill/>
                </a:ln>
                <a:solidFill>
                  <a:schemeClr val="tx1"/>
                </a:solidFill>
                <a:effectLst/>
              </a:rPr>
              <a:t>bringup</a:t>
            </a:r>
            <a:r>
              <a:rPr kumimoji="0" lang="en-US" altLang="en-US" sz="1600" b="0" i="0" u="none" strike="noStrike" cap="none" normalizeH="0" baseline="0" dirty="0">
                <a:ln>
                  <a:noFill/>
                </a:ln>
                <a:solidFill>
                  <a:schemeClr val="tx1"/>
                </a:solidFill>
                <a:effectLst/>
              </a:rPr>
              <a:t> repo. The </a:t>
            </a:r>
            <a:r>
              <a:rPr kumimoji="0" lang="en-US" altLang="en-US" sz="1600" b="0" i="0" u="none" strike="noStrike" cap="none" normalizeH="0" baseline="0" dirty="0" err="1">
                <a:ln>
                  <a:noFill/>
                </a:ln>
                <a:solidFill>
                  <a:schemeClr val="tx1"/>
                </a:solidFill>
                <a:effectLst/>
              </a:rPr>
              <a:t>bringup</a:t>
            </a:r>
            <a:r>
              <a:rPr kumimoji="0" lang="en-US" altLang="en-US" sz="1600" b="0" i="0" u="none" strike="noStrike" cap="none" normalizeH="0" baseline="0" dirty="0">
                <a:ln>
                  <a:noFill/>
                </a:ln>
                <a:solidFill>
                  <a:schemeClr val="tx1"/>
                </a:solidFill>
                <a:effectLst/>
              </a:rPr>
              <a:t> repo contains code that sets up the workspace for you automatically. To clone it, run the following command:</a:t>
            </a:r>
            <a:r>
              <a:rPr kumimoji="0" lang="en-US" altLang="en-US" sz="1600" b="0" i="0" u="none" strike="noStrike" cap="none" normalizeH="0" baseline="0" dirty="0">
                <a:ln>
                  <a:noFill/>
                </a:ln>
                <a:solidFill>
                  <a:schemeClr val="tx1"/>
                </a:solidFill>
                <a:effectLst/>
                <a:latin typeface="Arial" panose="020B0604020202020204" pitchFamily="34" charset="0"/>
              </a:rPr>
              <a:t> </a:t>
            </a:r>
          </a:p>
          <a:p>
            <a:r>
              <a:rPr kumimoji="0" lang="en-US" altLang="en-US" sz="1600" b="1" i="0" u="none" strike="noStrike" cap="none" normalizeH="0" baseline="0" dirty="0">
                <a:ln>
                  <a:noFill/>
                </a:ln>
                <a:solidFill>
                  <a:srgbClr val="FFFF00"/>
                </a:solidFill>
                <a:effectLst/>
                <a:highlight>
                  <a:srgbClr val="0000FF"/>
                </a:highlight>
                <a:latin typeface="Arial" panose="020B0604020202020204" pitchFamily="34" charset="0"/>
              </a:rPr>
              <a:t>$ git clone </a:t>
            </a:r>
            <a:r>
              <a:rPr kumimoji="0" lang="en-US" altLang="en-US" sz="1600" b="1" i="0" u="none" strike="noStrike" cap="none" normalizeH="0" baseline="0" dirty="0" err="1">
                <a:ln>
                  <a:noFill/>
                </a:ln>
                <a:solidFill>
                  <a:srgbClr val="FFFF00"/>
                </a:solidFill>
                <a:effectLst/>
                <a:highlight>
                  <a:srgbClr val="0000FF"/>
                </a:highlight>
                <a:latin typeface="Arial" panose="020B0604020202020204" pitchFamily="34" charset="0"/>
              </a:rPr>
              <a:t>git@github.com:rudislabs</a:t>
            </a:r>
            <a:r>
              <a:rPr kumimoji="0" lang="en-US" altLang="en-US" sz="1600" b="1" i="0" u="none" strike="noStrike" cap="none" normalizeH="0" baseline="0" dirty="0">
                <a:ln>
                  <a:noFill/>
                </a:ln>
                <a:solidFill>
                  <a:srgbClr val="FFFF00"/>
                </a:solidFill>
                <a:effectLst/>
                <a:highlight>
                  <a:srgbClr val="0000FF"/>
                </a:highlight>
                <a:latin typeface="Arial" panose="020B0604020202020204" pitchFamily="34" charset="0"/>
              </a:rPr>
              <a:t>/</a:t>
            </a:r>
            <a:r>
              <a:rPr kumimoji="0" lang="en-US" altLang="en-US" sz="1600" b="1" i="0" u="none" strike="noStrike" cap="none" normalizeH="0" baseline="0" dirty="0" err="1">
                <a:ln>
                  <a:noFill/>
                </a:ln>
                <a:solidFill>
                  <a:srgbClr val="FFFF00"/>
                </a:solidFill>
                <a:effectLst/>
                <a:highlight>
                  <a:srgbClr val="0000FF"/>
                </a:highlight>
                <a:latin typeface="Arial" panose="020B0604020202020204" pitchFamily="34" charset="0"/>
              </a:rPr>
              <a:t>sim_gazebo_bringup.git</a:t>
            </a:r>
            <a:r>
              <a:rPr kumimoji="0" lang="en-US" altLang="en-US" sz="1600" b="1" i="0" u="none" strike="noStrike" cap="none" normalizeH="0" baseline="0" dirty="0">
                <a:ln>
                  <a:noFill/>
                </a:ln>
                <a:solidFill>
                  <a:srgbClr val="FFFF00"/>
                </a:solidFill>
                <a:effectLst/>
                <a:highlight>
                  <a:srgbClr val="0000FF"/>
                </a:highlight>
                <a:latin typeface="Arial" panose="020B0604020202020204" pitchFamily="34" charset="0"/>
              </a:rPr>
              <a:t> -b aim</a:t>
            </a:r>
          </a:p>
          <a:p>
            <a:endParaRPr lang="en-US" sz="1600" b="1" dirty="0">
              <a:solidFill>
                <a:srgbClr val="FFFF00"/>
              </a:solidFill>
              <a:highlight>
                <a:srgbClr val="0000FF"/>
              </a:highlight>
            </a:endParaRPr>
          </a:p>
          <a:p>
            <a:endParaRPr lang="en-US" sz="1600" b="1" dirty="0">
              <a:solidFill>
                <a:srgbClr val="FFFF00"/>
              </a:solidFill>
              <a:highlight>
                <a:srgbClr val="0000FF"/>
              </a:highlight>
            </a:endParaRPr>
          </a:p>
          <a:p>
            <a:endParaRPr lang="en-US" sz="1600" b="1" dirty="0">
              <a:solidFill>
                <a:srgbClr val="FFFF00"/>
              </a:solidFill>
              <a:highlight>
                <a:srgbClr val="0000FF"/>
              </a:highlight>
            </a:endParaRPr>
          </a:p>
          <a:p>
            <a:endParaRPr lang="en-US" sz="1600" dirty="0">
              <a:solidFill>
                <a:srgbClr val="FFFF00"/>
              </a:solidFill>
              <a:effectLst/>
            </a:endParaRPr>
          </a:p>
          <a:p>
            <a:endParaRPr lang="en-US" sz="1600" dirty="0">
              <a:effectLst/>
            </a:endParaRPr>
          </a:p>
        </p:txBody>
      </p:sp>
      <p:sp>
        <p:nvSpPr>
          <p:cNvPr id="10" name="Rectangle 21">
            <a:extLst>
              <a:ext uri="{FF2B5EF4-FFF2-40B4-BE49-F238E27FC236}">
                <a16:creationId xmlns:a16="http://schemas.microsoft.com/office/drawing/2014/main" id="{263410D2-3D4B-4A90-AE0F-10A7D06C9A3A}"/>
              </a:ext>
            </a:extLst>
          </p:cNvPr>
          <p:cNvSpPr>
            <a:spLocks noChangeArrowheads="1"/>
          </p:cNvSpPr>
          <p:nvPr/>
        </p:nvSpPr>
        <p:spPr bwMode="auto">
          <a:xfrm>
            <a:off x="6355965" y="1154384"/>
            <a:ext cx="5602636" cy="584775"/>
          </a:xfrm>
          <a:prstGeom prst="rect">
            <a:avLst/>
          </a:prstGeo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lvl="0" eaLnBrk="0" hangingPunct="0"/>
            <a:r>
              <a:rPr lang="en-US" sz="1600" dirty="0"/>
              <a:t>Note: </a:t>
            </a:r>
            <a:r>
              <a:rPr lang="en-US" sz="1600" dirty="0">
                <a:effectLst/>
              </a:rPr>
              <a:t>When git prompts you to continue connecting with your RSA fingerprint, type yes:</a:t>
            </a:r>
            <a:endParaRPr kumimoji="0" lang="en-US" altLang="en-US" sz="1600" b="0" i="0" u="none" strike="noStrike" cap="none" normalizeH="0" baseline="0" dirty="0">
              <a:ln>
                <a:noFill/>
              </a:ln>
              <a:solidFill>
                <a:schemeClr val="tx1"/>
              </a:solidFill>
              <a:effectLst/>
              <a:latin typeface="+mj-lt"/>
            </a:endParaRPr>
          </a:p>
        </p:txBody>
      </p:sp>
      <p:pic>
        <p:nvPicPr>
          <p:cNvPr id="1028" name="Picture 4">
            <a:extLst>
              <a:ext uri="{FF2B5EF4-FFF2-40B4-BE49-F238E27FC236}">
                <a16:creationId xmlns:a16="http://schemas.microsoft.com/office/drawing/2014/main" id="{CCDC1E86-AAC0-4A20-AEBD-6523A8F9B4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9399" y="3212738"/>
            <a:ext cx="5737263"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518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4"/>
            <a:ext cx="5972091" cy="5528217"/>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Setting up NXP Cup Simulation software</a:t>
            </a: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FCFCBFCF-C151-472D-94B7-08B311E0D1D6}"/>
              </a:ext>
            </a:extLst>
          </p:cNvPr>
          <p:cNvSpPr txBox="1"/>
          <p:nvPr/>
        </p:nvSpPr>
        <p:spPr>
          <a:xfrm>
            <a:off x="301841" y="1145219"/>
            <a:ext cx="5903649" cy="5230414"/>
          </a:xfrm>
          <a:prstGeom prst="rect">
            <a:avLst/>
          </a:prstGeom>
          <a:noFill/>
        </p:spPr>
        <p:txBody>
          <a:bodyPr wrap="square" lIns="91440" tIns="45720" rIns="91440" rtlCol="0" anchor="t">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Next, we are going to run </a:t>
            </a:r>
            <a:r>
              <a:rPr kumimoji="0" lang="en-US" altLang="en-US" sz="1600" b="0" i="0" u="none" strike="noStrike" cap="none" normalizeH="0" baseline="0" dirty="0" err="1">
                <a:ln>
                  <a:noFill/>
                </a:ln>
                <a:solidFill>
                  <a:schemeClr val="tx1"/>
                </a:solidFill>
                <a:effectLst/>
                <a:latin typeface="Arial Unicode MS"/>
              </a:rPr>
              <a:t>sim_gazebo_bringup</a:t>
            </a:r>
            <a:r>
              <a:rPr kumimoji="0" lang="en-US" altLang="en-US" sz="1600" b="0" i="0" u="none" strike="noStrike" cap="none" normalizeH="0" baseline="0" dirty="0">
                <a:ln>
                  <a:noFill/>
                </a:ln>
                <a:solidFill>
                  <a:schemeClr val="tx1"/>
                </a:solidFill>
                <a:effectLst/>
              </a:rPr>
              <a:t>. To do this, run the following commands:</a:t>
            </a:r>
            <a:r>
              <a:rPr kumimoji="0" lang="en-US" altLang="en-US" sz="1600" b="0" i="0" u="none" strike="noStrike" cap="none" normalizeH="0" baseline="0" dirty="0">
                <a:ln>
                  <a:noFill/>
                </a:ln>
                <a:solidFill>
                  <a:schemeClr val="tx1"/>
                </a:solidFill>
                <a:effectLst/>
                <a:latin typeface="Arial" panose="020B0604020202020204" pitchFamily="34" charset="0"/>
              </a:rPr>
              <a:t> </a:t>
            </a:r>
          </a:p>
          <a:p>
            <a:r>
              <a:rPr lang="en-US" sz="1600" b="1" dirty="0">
                <a:solidFill>
                  <a:srgbClr val="FFFF00"/>
                </a:solidFill>
                <a:highlight>
                  <a:srgbClr val="0000FF"/>
                </a:highlight>
              </a:rPr>
              <a:t>$ cd ~/ros2ws</a:t>
            </a:r>
          </a:p>
          <a:p>
            <a:r>
              <a:rPr lang="en-US" sz="1600" b="1" dirty="0">
                <a:solidFill>
                  <a:srgbClr val="FFFF00"/>
                </a:solidFill>
                <a:highlight>
                  <a:srgbClr val="0000FF"/>
                </a:highlight>
              </a:rPr>
              <a:t>$ </a:t>
            </a:r>
            <a:r>
              <a:rPr lang="en-US" sz="1600" b="1" dirty="0" err="1">
                <a:solidFill>
                  <a:srgbClr val="FFFF00"/>
                </a:solidFill>
                <a:highlight>
                  <a:srgbClr val="0000FF"/>
                </a:highlight>
              </a:rPr>
              <a:t>colcon</a:t>
            </a:r>
            <a:r>
              <a:rPr lang="en-US" sz="1600" b="1" dirty="0">
                <a:solidFill>
                  <a:srgbClr val="FFFF00"/>
                </a:solidFill>
                <a:highlight>
                  <a:srgbClr val="0000FF"/>
                </a:highlight>
              </a:rPr>
              <a:t> build --packages-select </a:t>
            </a:r>
            <a:r>
              <a:rPr lang="en-US" sz="1600" b="1" dirty="0" err="1">
                <a:solidFill>
                  <a:srgbClr val="FFFF00"/>
                </a:solidFill>
                <a:highlight>
                  <a:srgbClr val="0000FF"/>
                </a:highlight>
              </a:rPr>
              <a:t>sim_gazebo_bringup</a:t>
            </a:r>
            <a:r>
              <a:rPr lang="en-US" sz="1600" b="1" dirty="0">
                <a:solidFill>
                  <a:srgbClr val="FFFF00"/>
                </a:solidFill>
                <a:highlight>
                  <a:srgbClr val="0000FF"/>
                </a:highlight>
              </a:rPr>
              <a:t> --</a:t>
            </a:r>
            <a:r>
              <a:rPr lang="en-US" sz="1600" b="1" dirty="0" err="1">
                <a:solidFill>
                  <a:srgbClr val="FFFF00"/>
                </a:solidFill>
                <a:highlight>
                  <a:srgbClr val="0000FF"/>
                </a:highlight>
              </a:rPr>
              <a:t>symlink</a:t>
            </a:r>
            <a:r>
              <a:rPr lang="en-US" sz="1600" b="1" dirty="0">
                <a:solidFill>
                  <a:srgbClr val="FFFF00"/>
                </a:solidFill>
                <a:highlight>
                  <a:srgbClr val="0000FF"/>
                </a:highlight>
              </a:rPr>
              <a:t>-install</a:t>
            </a:r>
          </a:p>
          <a:p>
            <a:r>
              <a:rPr lang="en-US" sz="1600" b="1" dirty="0">
                <a:solidFill>
                  <a:srgbClr val="FFFF00"/>
                </a:solidFill>
                <a:highlight>
                  <a:srgbClr val="0000FF"/>
                </a:highlight>
              </a:rPr>
              <a:t>$ echo "source /home/$USER/ros2ws/install/</a:t>
            </a:r>
            <a:r>
              <a:rPr lang="en-US" sz="1600" b="1" dirty="0" err="1">
                <a:solidFill>
                  <a:srgbClr val="FFFF00"/>
                </a:solidFill>
                <a:highlight>
                  <a:srgbClr val="0000FF"/>
                </a:highlight>
              </a:rPr>
              <a:t>setup.bash</a:t>
            </a:r>
            <a:r>
              <a:rPr lang="en-US" sz="1600" b="1" dirty="0">
                <a:solidFill>
                  <a:srgbClr val="FFFF00"/>
                </a:solidFill>
                <a:highlight>
                  <a:srgbClr val="0000FF"/>
                </a:highlight>
              </a:rPr>
              <a:t>" &gt;&gt; ~/.</a:t>
            </a:r>
            <a:r>
              <a:rPr lang="en-US" sz="1600" b="1" dirty="0" err="1">
                <a:solidFill>
                  <a:srgbClr val="FFFF00"/>
                </a:solidFill>
                <a:highlight>
                  <a:srgbClr val="0000FF"/>
                </a:highlight>
              </a:rPr>
              <a:t>bashrc</a:t>
            </a:r>
            <a:endParaRPr lang="en-US" sz="1600" b="1" dirty="0">
              <a:solidFill>
                <a:srgbClr val="FFFF00"/>
              </a:solidFill>
              <a:highlight>
                <a:srgbClr val="0000FF"/>
              </a:highlight>
            </a:endParaRPr>
          </a:p>
          <a:p>
            <a:r>
              <a:rPr lang="en-US" sz="1600" b="1" dirty="0">
                <a:solidFill>
                  <a:srgbClr val="FFFF00"/>
                </a:solidFill>
                <a:highlight>
                  <a:srgbClr val="0000FF"/>
                </a:highlight>
              </a:rPr>
              <a:t>$ source ~/.</a:t>
            </a:r>
            <a:r>
              <a:rPr lang="en-US" sz="1600" b="1" dirty="0" err="1">
                <a:solidFill>
                  <a:srgbClr val="FFFF00"/>
                </a:solidFill>
                <a:highlight>
                  <a:srgbClr val="0000FF"/>
                </a:highlight>
              </a:rPr>
              <a:t>bashrc</a:t>
            </a:r>
            <a:endParaRPr lang="en-US" sz="1600" b="1" dirty="0">
              <a:solidFill>
                <a:srgbClr val="FFFF00"/>
              </a:solidFill>
              <a:highlight>
                <a:srgbClr val="0000FF"/>
              </a:highlight>
            </a:endParaRPr>
          </a:p>
          <a:p>
            <a:endParaRPr lang="en-US" sz="1600" b="1" dirty="0">
              <a:solidFill>
                <a:srgbClr val="FFFF00"/>
              </a:solidFill>
              <a:highlight>
                <a:srgbClr val="0000FF"/>
              </a:highlight>
            </a:endParaRPr>
          </a:p>
          <a:p>
            <a:r>
              <a:rPr lang="en-US" sz="1600" dirty="0">
                <a:effectLst/>
              </a:rPr>
              <a:t>Now that we have the </a:t>
            </a:r>
            <a:r>
              <a:rPr lang="en-US" sz="1600" dirty="0" err="1">
                <a:effectLst/>
              </a:rPr>
              <a:t>bringup</a:t>
            </a:r>
            <a:r>
              <a:rPr lang="en-US" sz="1600" dirty="0">
                <a:effectLst/>
              </a:rPr>
              <a:t> package set up, we can start installing all of the NXP Gazebo packages. Run the following command:</a:t>
            </a:r>
            <a:endParaRPr lang="en-US" sz="1600" b="1" dirty="0">
              <a:solidFill>
                <a:srgbClr val="FFFF00"/>
              </a:solidFill>
              <a:effectLst/>
              <a:highlight>
                <a:srgbClr val="0000FF"/>
              </a:highlight>
            </a:endParaRPr>
          </a:p>
          <a:p>
            <a:r>
              <a:rPr lang="en-US" sz="1600" b="1" dirty="0">
                <a:solidFill>
                  <a:srgbClr val="FFFF00"/>
                </a:solidFill>
                <a:highlight>
                  <a:srgbClr val="0000FF"/>
                </a:highlight>
              </a:rPr>
              <a:t>$ ros2 launch </a:t>
            </a:r>
            <a:r>
              <a:rPr lang="en-US" sz="1600" b="1" dirty="0" err="1">
                <a:solidFill>
                  <a:srgbClr val="FFFF00"/>
                </a:solidFill>
                <a:highlight>
                  <a:srgbClr val="0000FF"/>
                </a:highlight>
              </a:rPr>
              <a:t>sim_gazebo_bringup</a:t>
            </a:r>
            <a:r>
              <a:rPr lang="en-US" sz="1600" b="1" dirty="0">
                <a:solidFill>
                  <a:srgbClr val="FFFF00"/>
                </a:solidFill>
                <a:highlight>
                  <a:srgbClr val="0000FF"/>
                </a:highlight>
              </a:rPr>
              <a:t> sim_gazebo.launch.py</a:t>
            </a:r>
          </a:p>
          <a:p>
            <a:endParaRPr lang="en-US" sz="1600" b="1" dirty="0">
              <a:solidFill>
                <a:srgbClr val="FFFF00"/>
              </a:solidFill>
              <a:highlight>
                <a:srgbClr val="0000FF"/>
              </a:highlight>
            </a:endParaRPr>
          </a:p>
          <a:p>
            <a:endParaRPr lang="en-US" sz="1600" b="1" dirty="0">
              <a:solidFill>
                <a:srgbClr val="FFFF00"/>
              </a:solidFill>
              <a:highlight>
                <a:srgbClr val="0000FF"/>
              </a:highlight>
            </a:endParaRPr>
          </a:p>
          <a:p>
            <a:endParaRPr lang="en-US" sz="1600" b="1" dirty="0">
              <a:solidFill>
                <a:srgbClr val="FFFF00"/>
              </a:solidFill>
              <a:highlight>
                <a:srgbClr val="0000FF"/>
              </a:highlight>
            </a:endParaRPr>
          </a:p>
          <a:p>
            <a:endParaRPr lang="en-US" sz="1600" b="1" dirty="0">
              <a:solidFill>
                <a:srgbClr val="FFFF00"/>
              </a:solidFill>
              <a:highlight>
                <a:srgbClr val="0000FF"/>
              </a:highlight>
            </a:endParaRPr>
          </a:p>
          <a:p>
            <a:r>
              <a:rPr lang="en-US" sz="1600" dirty="0">
                <a:effectLst/>
              </a:rPr>
              <a:t>You've now installed NXP Gazebo! You can now move on to the next sections to continue.</a:t>
            </a:r>
            <a:endParaRPr lang="en-US" sz="1600" b="1" dirty="0">
              <a:solidFill>
                <a:srgbClr val="FFFF00"/>
              </a:solidFill>
              <a:highlight>
                <a:srgbClr val="0000FF"/>
              </a:highlight>
            </a:endParaRPr>
          </a:p>
          <a:p>
            <a:endParaRPr lang="en-US" sz="1600" b="1" dirty="0">
              <a:solidFill>
                <a:srgbClr val="FFFF00"/>
              </a:solidFill>
              <a:highlight>
                <a:srgbClr val="0000FF"/>
              </a:highlight>
            </a:endParaRPr>
          </a:p>
          <a:p>
            <a:endParaRPr lang="en-US" sz="1600" b="1" dirty="0">
              <a:solidFill>
                <a:srgbClr val="FFFF00"/>
              </a:solidFill>
              <a:highlight>
                <a:srgbClr val="0000FF"/>
              </a:highlight>
            </a:endParaRPr>
          </a:p>
          <a:p>
            <a:endParaRPr lang="en-US" sz="1600" b="1" dirty="0">
              <a:solidFill>
                <a:srgbClr val="FFFF00"/>
              </a:solidFill>
              <a:highlight>
                <a:srgbClr val="0000FF"/>
              </a:highlight>
            </a:endParaRPr>
          </a:p>
          <a:p>
            <a:endParaRPr lang="en-US" sz="1600" dirty="0">
              <a:solidFill>
                <a:srgbClr val="FFFF00"/>
              </a:solidFill>
              <a:effectLst/>
            </a:endParaRPr>
          </a:p>
          <a:p>
            <a:endParaRPr lang="en-US" sz="1600" dirty="0">
              <a:effectLst/>
            </a:endParaRPr>
          </a:p>
        </p:txBody>
      </p:sp>
      <p:sp>
        <p:nvSpPr>
          <p:cNvPr id="10" name="Rectangle 21">
            <a:extLst>
              <a:ext uri="{FF2B5EF4-FFF2-40B4-BE49-F238E27FC236}">
                <a16:creationId xmlns:a16="http://schemas.microsoft.com/office/drawing/2014/main" id="{263410D2-3D4B-4A90-AE0F-10A7D06C9A3A}"/>
              </a:ext>
            </a:extLst>
          </p:cNvPr>
          <p:cNvSpPr>
            <a:spLocks noChangeArrowheads="1"/>
          </p:cNvSpPr>
          <p:nvPr/>
        </p:nvSpPr>
        <p:spPr bwMode="auto">
          <a:xfrm>
            <a:off x="418126" y="4462370"/>
            <a:ext cx="5602636" cy="830997"/>
          </a:xfrm>
          <a:prstGeom prst="rect">
            <a:avLst/>
          </a:prstGeo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lvl="0" eaLnBrk="0" hangingPunct="0"/>
            <a:r>
              <a:rPr lang="en-US" sz="1600" dirty="0">
                <a:effectLst/>
              </a:rPr>
              <a:t>After running the above command, you will be asked to run few commands a shown in the image. Copy them and run them before moving to next step of installation​</a:t>
            </a:r>
            <a:endParaRPr kumimoji="0" lang="en-US" altLang="en-US" sz="1600" b="0" i="0" u="none" strike="noStrike" cap="none" normalizeH="0" baseline="0" dirty="0">
              <a:ln>
                <a:noFill/>
              </a:ln>
              <a:solidFill>
                <a:schemeClr val="tx1"/>
              </a:solidFill>
              <a:effectLst/>
              <a:latin typeface="+mj-lt"/>
            </a:endParaRPr>
          </a:p>
        </p:txBody>
      </p:sp>
      <p:pic>
        <p:nvPicPr>
          <p:cNvPr id="2051" name="Picture 3">
            <a:extLst>
              <a:ext uri="{FF2B5EF4-FFF2-40B4-BE49-F238E27FC236}">
                <a16:creationId xmlns:a16="http://schemas.microsoft.com/office/drawing/2014/main" id="{4D5AFC4D-8101-4D0A-B346-9599022A6C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2094" y="1023584"/>
            <a:ext cx="5468065" cy="122872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14FF071A-92BA-4410-A057-729CEEBB911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3933" y="2657592"/>
            <a:ext cx="5831382" cy="3407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071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Step 1: Download the Installation Media</a:t>
            </a: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FCFCBFCF-C151-472D-94B7-08B311E0D1D6}"/>
              </a:ext>
            </a:extLst>
          </p:cNvPr>
          <p:cNvSpPr txBox="1"/>
          <p:nvPr/>
        </p:nvSpPr>
        <p:spPr>
          <a:xfrm>
            <a:off x="419826" y="1420320"/>
            <a:ext cx="5705762" cy="3568930"/>
          </a:xfrm>
          <a:prstGeom prst="rect">
            <a:avLst/>
          </a:prstGeom>
          <a:noFill/>
        </p:spPr>
        <p:txBody>
          <a:bodyPr wrap="square" lIns="91440" tIns="45720" rIns="91440" rtlCol="0" anchor="t">
            <a:noAutofit/>
          </a:bodyPr>
          <a:lstStyle/>
          <a:p>
            <a:r>
              <a:rPr lang="en-US" dirty="0"/>
              <a:t>1. In a web browser, visit the </a:t>
            </a:r>
            <a:r>
              <a:rPr lang="en-US" dirty="0">
                <a:hlinkClick r:id="rId4"/>
              </a:rPr>
              <a:t>Ubuntu download page</a:t>
            </a:r>
            <a:r>
              <a:rPr lang="en-US" dirty="0"/>
              <a:t> and pick a version suitable for your machine. The most popular versions include:</a:t>
            </a:r>
          </a:p>
          <a:p>
            <a:pPr lvl="1"/>
            <a:r>
              <a:rPr lang="en-US" dirty="0">
                <a:hlinkClick r:id="rId5"/>
              </a:rPr>
              <a:t>Ubuntu Desktop</a:t>
            </a:r>
            <a:endParaRPr lang="en-US" dirty="0"/>
          </a:p>
          <a:p>
            <a:pPr lvl="1"/>
            <a:r>
              <a:rPr lang="en-US" dirty="0">
                <a:hlinkClick r:id="rId6"/>
              </a:rPr>
              <a:t>Ubuntu Server</a:t>
            </a:r>
            <a:endParaRPr lang="en-US" dirty="0"/>
          </a:p>
          <a:p>
            <a:pPr lvl="1"/>
            <a:r>
              <a:rPr lang="en-US" dirty="0">
                <a:hlinkClick r:id="rId7"/>
              </a:rPr>
              <a:t>Ubuntu Derivatives</a:t>
            </a:r>
            <a:endParaRPr lang="en-US" dirty="0"/>
          </a:p>
          <a:p>
            <a:pPr lvl="1"/>
            <a:endParaRPr lang="en-US" dirty="0"/>
          </a:p>
          <a:p>
            <a:r>
              <a:rPr lang="en-US" dirty="0"/>
              <a:t>2. Once you find the version you need, click the green </a:t>
            </a:r>
            <a:r>
              <a:rPr lang="en-US" b="1" dirty="0"/>
              <a:t>Download</a:t>
            </a:r>
            <a:r>
              <a:rPr lang="en-US" dirty="0"/>
              <a:t> button. You’ll be taken to a thank-you page, and your download should start. (We will download and install Ubuntu 20.04 for desktops.)</a:t>
            </a:r>
          </a:p>
          <a:p>
            <a:endParaRPr lang="en-US" dirty="0"/>
          </a:p>
          <a:p>
            <a:r>
              <a:rPr lang="en-US" dirty="0"/>
              <a:t>The download is an </a:t>
            </a:r>
            <a:r>
              <a:rPr lang="en-US" b="1" dirty="0"/>
              <a:t>.iso</a:t>
            </a:r>
            <a:r>
              <a:rPr lang="en-US" dirty="0"/>
              <a:t> file. You can use it to create a bootable USB drive.</a:t>
            </a:r>
          </a:p>
          <a:p>
            <a:r>
              <a:rPr lang="en-US" dirty="0"/>
              <a:t>3. Save the file to a location of your choice.</a:t>
            </a:r>
          </a:p>
          <a:p>
            <a:endParaRPr lang="en-US" dirty="0"/>
          </a:p>
        </p:txBody>
      </p:sp>
      <p:pic>
        <p:nvPicPr>
          <p:cNvPr id="2050" name="Picture 2" descr="screenshot of Download Ubuntu 20.04lts iso file">
            <a:extLst>
              <a:ext uri="{FF2B5EF4-FFF2-40B4-BE49-F238E27FC236}">
                <a16:creationId xmlns:a16="http://schemas.microsoft.com/office/drawing/2014/main" id="{A4A1AEC4-2D8D-4DC1-82D7-74587B5BC7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1917" y="1725080"/>
            <a:ext cx="5524691" cy="2959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7034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Running the Gazebo Simulation</a:t>
            </a: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FCFCBFCF-C151-472D-94B7-08B311E0D1D6}"/>
              </a:ext>
            </a:extLst>
          </p:cNvPr>
          <p:cNvSpPr txBox="1"/>
          <p:nvPr/>
        </p:nvSpPr>
        <p:spPr>
          <a:xfrm>
            <a:off x="390238" y="1644535"/>
            <a:ext cx="5705762" cy="3568930"/>
          </a:xfrm>
          <a:prstGeom prst="rect">
            <a:avLst/>
          </a:prstGeom>
          <a:noFill/>
        </p:spPr>
        <p:txBody>
          <a:bodyPr wrap="square" lIns="91440" tIns="45720" rIns="91440" rtlCol="0" anchor="t">
            <a:noAutofit/>
          </a:bodyPr>
          <a:lstStyle/>
          <a:p>
            <a:r>
              <a:rPr lang="en-US" sz="1600" dirty="0">
                <a:effectLst/>
              </a:rPr>
              <a:t>Once you've installed the NXP Gazebo stack, you can move on to running the example code provided in </a:t>
            </a:r>
            <a:r>
              <a:rPr lang="en-US" sz="1600" dirty="0" err="1">
                <a:effectLst/>
              </a:rPr>
              <a:t>aim_line_follow</a:t>
            </a:r>
            <a:r>
              <a:rPr lang="en-US" sz="1600" dirty="0">
                <a:effectLst/>
              </a:rPr>
              <a:t> to self-drive the car around a simple track. At the end of the "Installation of NXP Gazebo" guide, we ran a command in our terminal that booted up the stack. As a reminder, here's the command:</a:t>
            </a:r>
          </a:p>
          <a:p>
            <a:endParaRPr lang="en-US" sz="1600" dirty="0"/>
          </a:p>
          <a:p>
            <a:r>
              <a:rPr lang="en-US" sz="1600" dirty="0">
                <a:solidFill>
                  <a:srgbClr val="FFFF00"/>
                </a:solidFill>
                <a:highlight>
                  <a:srgbClr val="0000FF"/>
                </a:highlight>
              </a:rPr>
              <a:t>$ ros2 launch </a:t>
            </a:r>
            <a:r>
              <a:rPr lang="en-US" sz="1600" dirty="0" err="1">
                <a:solidFill>
                  <a:srgbClr val="FFFF00"/>
                </a:solidFill>
                <a:highlight>
                  <a:srgbClr val="0000FF"/>
                </a:highlight>
              </a:rPr>
              <a:t>sim_gazebo_bringup</a:t>
            </a:r>
            <a:r>
              <a:rPr lang="en-US" sz="1600" dirty="0">
                <a:solidFill>
                  <a:srgbClr val="FFFF00"/>
                </a:solidFill>
                <a:highlight>
                  <a:srgbClr val="0000FF"/>
                </a:highlight>
              </a:rPr>
              <a:t> sim_gazebo.launch.py</a:t>
            </a:r>
            <a:endParaRPr lang="en-US" sz="1600" i="1" dirty="0">
              <a:solidFill>
                <a:srgbClr val="FFFF00"/>
              </a:solidFill>
            </a:endParaRPr>
          </a:p>
          <a:p>
            <a:endParaRPr lang="en-US" sz="1600" dirty="0"/>
          </a:p>
          <a:p>
            <a:r>
              <a:rPr lang="en-US" sz="1600" dirty="0">
                <a:effectLst/>
              </a:rPr>
              <a:t>When you run this command, you should see that the Gazebo simulation is booted up, and a QT viewer window showing the simulated pixy camera output (from simulation environment) is opened. Here's what it looks like:</a:t>
            </a:r>
          </a:p>
          <a:p>
            <a:endParaRPr lang="en-US" sz="1600" dirty="0">
              <a:solidFill>
                <a:srgbClr val="FFFF00"/>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After about a 5 seconds delay, the car will start running the </a:t>
            </a:r>
            <a:r>
              <a:rPr kumimoji="0" lang="en-US" altLang="en-US" sz="1600" b="0" i="0" u="none" strike="noStrike" cap="none" normalizeH="0" baseline="0" dirty="0" err="1">
                <a:ln>
                  <a:noFill/>
                </a:ln>
                <a:solidFill>
                  <a:schemeClr val="tx1"/>
                </a:solidFill>
                <a:effectLst/>
                <a:latin typeface="Arial Unicode MS"/>
              </a:rPr>
              <a:t>aim_line_follow</a:t>
            </a:r>
            <a:r>
              <a:rPr kumimoji="0" lang="en-US" altLang="en-US" sz="1600" b="0" i="0" u="none" strike="noStrike" cap="none" normalizeH="0" baseline="0" dirty="0">
                <a:ln>
                  <a:noFill/>
                </a:ln>
                <a:solidFill>
                  <a:schemeClr val="tx1"/>
                </a:solidFill>
                <a:effectLst/>
              </a:rPr>
              <a:t> ROS node automatically.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30487A95-0029-482D-9D6F-BF994BC74B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68862" y="1785276"/>
            <a:ext cx="5604769" cy="3152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483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8" y="1023585"/>
            <a:ext cx="11378593" cy="4480570"/>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USEFUL LINKS AND STUDY MATERIAL</a:t>
            </a:r>
          </a:p>
        </p:txBody>
      </p:sp>
      <p:sp>
        <p:nvSpPr>
          <p:cNvPr id="7" name="TextBox 6">
            <a:extLst>
              <a:ext uri="{FF2B5EF4-FFF2-40B4-BE49-F238E27FC236}">
                <a16:creationId xmlns:a16="http://schemas.microsoft.com/office/drawing/2014/main" id="{FCFCBFCF-C151-472D-94B7-08B311E0D1D6}"/>
              </a:ext>
            </a:extLst>
          </p:cNvPr>
          <p:cNvSpPr txBox="1"/>
          <p:nvPr/>
        </p:nvSpPr>
        <p:spPr>
          <a:xfrm>
            <a:off x="233399" y="1468361"/>
            <a:ext cx="11725203" cy="3921277"/>
          </a:xfrm>
          <a:prstGeom prst="rect">
            <a:avLst/>
          </a:prstGeom>
          <a:noFill/>
        </p:spPr>
        <p:txBody>
          <a:bodyPr wrap="square" lIns="91440" tIns="45720" rIns="91440" rtlCol="0" anchor="t">
            <a:noAutofit/>
          </a:bodyPr>
          <a:lstStyle/>
          <a:p>
            <a:r>
              <a:rPr lang="en-US" sz="1600" b="1" dirty="0"/>
              <a:t>NXP Cup Supported Material: </a:t>
            </a:r>
            <a:r>
              <a:rPr lang="en-US" sz="1600" b="1" dirty="0">
                <a:hlinkClick r:id="rId4"/>
              </a:rPr>
              <a:t>https://community.nxp.com/t5/University-Programs-Knowledge/NXP-CUP-2019-20-Support-Material/ta-p/1104379</a:t>
            </a:r>
            <a:endParaRPr lang="en-US" sz="1600" b="1" dirty="0"/>
          </a:p>
          <a:p>
            <a:endParaRPr lang="en-US" sz="1600" b="1" dirty="0"/>
          </a:p>
          <a:p>
            <a:r>
              <a:rPr lang="en-US" sz="1600" b="1" dirty="0"/>
              <a:t>Pixy 2 Wiki: </a:t>
            </a:r>
            <a:r>
              <a:rPr lang="en-US" sz="1600" b="1" dirty="0">
                <a:hlinkClick r:id="rId5"/>
              </a:rPr>
              <a:t>https://docs.pixycam.com/wiki/doku.php?id=wiki:v2:start</a:t>
            </a:r>
            <a:endParaRPr lang="en-US" sz="1600" b="1" dirty="0"/>
          </a:p>
          <a:p>
            <a:endParaRPr lang="en-US" sz="1600" b="1" dirty="0"/>
          </a:p>
          <a:p>
            <a:r>
              <a:rPr lang="en-US" sz="1600" b="1" dirty="0"/>
              <a:t>PX4 User Guide: </a:t>
            </a:r>
            <a:r>
              <a:rPr lang="en-US" sz="1600" b="1" dirty="0">
                <a:hlinkClick r:id="rId6"/>
              </a:rPr>
              <a:t>https://docs.px4.io/master/en/</a:t>
            </a:r>
            <a:endParaRPr lang="en-US" sz="1600" b="1" dirty="0"/>
          </a:p>
          <a:p>
            <a:endParaRPr lang="en-US" sz="1600" b="1" dirty="0"/>
          </a:p>
          <a:p>
            <a:r>
              <a:rPr lang="en-US" sz="1600" b="1" dirty="0" err="1"/>
              <a:t>QGroundControl</a:t>
            </a:r>
            <a:r>
              <a:rPr lang="en-US" sz="1600" b="1" dirty="0"/>
              <a:t> User Guide: </a:t>
            </a:r>
            <a:r>
              <a:rPr lang="en-US" sz="1600" b="1" dirty="0">
                <a:hlinkClick r:id="rId7"/>
              </a:rPr>
              <a:t>https://docs.qgroundcontrol.com/master/en/index.html</a:t>
            </a:r>
            <a:endParaRPr lang="en-US" sz="1600" b="1" dirty="0"/>
          </a:p>
          <a:p>
            <a:endParaRPr lang="en-US" sz="1600" b="1" dirty="0"/>
          </a:p>
          <a:p>
            <a:endParaRPr lang="en-US" sz="1600" b="1" dirty="0"/>
          </a:p>
          <a:p>
            <a:r>
              <a:rPr lang="en-US" sz="1600" b="1" dirty="0"/>
              <a:t>PX4 </a:t>
            </a:r>
            <a:r>
              <a:rPr lang="en-US" sz="1600" b="1" dirty="0" err="1"/>
              <a:t>Github</a:t>
            </a:r>
            <a:r>
              <a:rPr lang="en-US" sz="1600" b="1" dirty="0"/>
              <a:t>: </a:t>
            </a:r>
            <a:r>
              <a:rPr lang="en-US" sz="1600" b="1" dirty="0">
                <a:hlinkClick r:id="rId8"/>
              </a:rPr>
              <a:t>https://github.com/PX4</a:t>
            </a:r>
            <a:endParaRPr lang="en-US" sz="1600" b="1" dirty="0"/>
          </a:p>
          <a:p>
            <a:endParaRPr lang="en-US" sz="1600" b="1" dirty="0"/>
          </a:p>
          <a:p>
            <a:r>
              <a:rPr lang="en-US" sz="1600" b="1" dirty="0"/>
              <a:t>Gazebo Tutorials: </a:t>
            </a:r>
            <a:r>
              <a:rPr lang="en-US" sz="1600" b="1" dirty="0">
                <a:hlinkClick r:id="rId9"/>
              </a:rPr>
              <a:t>http://gazebosim.org/tutorials</a:t>
            </a:r>
            <a:endParaRPr lang="en-US" sz="1600" b="1" dirty="0"/>
          </a:p>
          <a:p>
            <a:r>
              <a:rPr lang="en-US" sz="1600" b="1" dirty="0"/>
              <a:t>(Important Categories: Build a Robot, Model </a:t>
            </a:r>
            <a:r>
              <a:rPr lang="en-US" sz="1600" b="1" dirty="0" err="1"/>
              <a:t>Editor,Build</a:t>
            </a:r>
            <a:r>
              <a:rPr lang="en-US" sz="1600" b="1" dirty="0"/>
              <a:t> a World, Plugin, Write a Plugin &amp; Sensors)</a:t>
            </a:r>
          </a:p>
        </p:txBody>
      </p:sp>
      <p:sp>
        <p:nvSpPr>
          <p:cNvPr id="3" name="Rectangle 1">
            <a:extLst>
              <a:ext uri="{FF2B5EF4-FFF2-40B4-BE49-F238E27FC236}">
                <a16:creationId xmlns:a16="http://schemas.microsoft.com/office/drawing/2014/main" id="{1AD576D9-72AD-453A-8FA7-D2006671F7F9}"/>
              </a:ext>
            </a:extLst>
          </p:cNvPr>
          <p:cNvSpPr>
            <a:spLocks noChangeArrowheads="1"/>
          </p:cNvSpPr>
          <p:nvPr/>
        </p:nvSpPr>
        <p:spPr bwMode="auto">
          <a:xfrm>
            <a:off x="0" y="-138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B55654E-8ED9-458F-A97B-8EB024E9752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783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0AA8F63-E6F4-4D53-91C3-CF242EB4CFE3}"/>
              </a:ext>
            </a:extLst>
          </p:cNvPr>
          <p:cNvSpPr/>
          <p:nvPr/>
        </p:nvSpPr>
        <p:spPr>
          <a:xfrm>
            <a:off x="544660" y="5222449"/>
            <a:ext cx="11163431" cy="7858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nchorCtr="1"/>
          <a:lstStyle/>
          <a:p>
            <a:pPr algn="l"/>
            <a:r>
              <a:rPr lang="en-US" sz="2800" b="1" dirty="0">
                <a:solidFill>
                  <a:schemeClr val="bg1"/>
                </a:solidFill>
                <a:latin typeface="+mj-lt"/>
              </a:rPr>
              <a:t>Thank you</a:t>
            </a:r>
          </a:p>
        </p:txBody>
      </p:sp>
    </p:spTree>
    <p:extLst>
      <p:ext uri="{BB962C8B-B14F-4D97-AF65-F5344CB8AC3E}">
        <p14:creationId xmlns:p14="http://schemas.microsoft.com/office/powerpoint/2010/main" val="17582909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Step 2: Create Bootable USB</a:t>
            </a: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FCFCBFCF-C151-472D-94B7-08B311E0D1D6}"/>
              </a:ext>
            </a:extLst>
          </p:cNvPr>
          <p:cNvSpPr txBox="1"/>
          <p:nvPr/>
        </p:nvSpPr>
        <p:spPr>
          <a:xfrm>
            <a:off x="233399" y="1420320"/>
            <a:ext cx="5972091" cy="4181490"/>
          </a:xfrm>
          <a:prstGeom prst="rect">
            <a:avLst/>
          </a:prstGeom>
          <a:noFill/>
        </p:spPr>
        <p:txBody>
          <a:bodyPr wrap="square" lIns="91440" tIns="45720" rIns="91440" rtlCol="0" anchor="t">
            <a:noAutofit/>
          </a:bodyPr>
          <a:lstStyle/>
          <a:p>
            <a:r>
              <a:rPr lang="en-US" sz="1600" dirty="0"/>
              <a:t>You will need a USB drive with 4GB or more. </a:t>
            </a:r>
            <a:r>
              <a:rPr lang="en-US" sz="1600" b="1" dirty="0"/>
              <a:t>This process will delete all data on the USB drive. </a:t>
            </a:r>
            <a:r>
              <a:rPr lang="en-US" sz="1600" dirty="0"/>
              <a:t>Make sure to backup any existing data on the USB drive.</a:t>
            </a:r>
          </a:p>
          <a:p>
            <a:endParaRPr lang="en-US" sz="1600" dirty="0"/>
          </a:p>
          <a:p>
            <a:endParaRPr lang="en-US" sz="1600" dirty="0"/>
          </a:p>
          <a:p>
            <a:r>
              <a:rPr lang="en-US" sz="1600" b="1" dirty="0"/>
              <a:t>Option 1: Create a Bootable USB Drive on Ubuntu</a:t>
            </a:r>
          </a:p>
          <a:p>
            <a:endParaRPr lang="en-US" sz="1600" b="1" dirty="0"/>
          </a:p>
          <a:p>
            <a:pPr marL="285750" indent="-285750">
              <a:buFont typeface="Arial" panose="020B0604020202020204" pitchFamily="34" charset="0"/>
              <a:buChar char="•"/>
            </a:pPr>
            <a:r>
              <a:rPr lang="en-US" sz="1600" dirty="0"/>
              <a:t>Use the </a:t>
            </a:r>
            <a:r>
              <a:rPr lang="en-US" sz="1600" b="1" dirty="0"/>
              <a:t>Create startup disk</a:t>
            </a:r>
            <a:r>
              <a:rPr lang="en-US" sz="1600" dirty="0"/>
              <a:t> tool:</a:t>
            </a:r>
          </a:p>
          <a:p>
            <a:pPr marL="285750" indent="-285750">
              <a:buFont typeface="Arial" panose="020B0604020202020204" pitchFamily="34" charset="0"/>
              <a:buChar char="•"/>
            </a:pPr>
            <a:r>
              <a:rPr lang="en-US" sz="1600" dirty="0"/>
              <a:t>Open a </a:t>
            </a:r>
            <a:r>
              <a:rPr lang="en-US" sz="1600" b="1" dirty="0"/>
              <a:t>search dialog</a:t>
            </a:r>
            <a:r>
              <a:rPr lang="en-US" sz="1600" dirty="0"/>
              <a:t>, and type </a:t>
            </a:r>
            <a:r>
              <a:rPr lang="en-US" sz="1600" i="1" dirty="0"/>
              <a:t>create startup</a:t>
            </a:r>
            <a:r>
              <a:rPr lang="en-US" sz="1600" dirty="0"/>
              <a:t>.</a:t>
            </a:r>
          </a:p>
          <a:p>
            <a:pPr marL="285750" indent="-285750">
              <a:buFont typeface="Arial" panose="020B0604020202020204" pitchFamily="34" charset="0"/>
              <a:buChar char="•"/>
            </a:pPr>
            <a:r>
              <a:rPr lang="en-US" sz="1600" dirty="0"/>
              <a:t>If it’s not installed, the Software Center will offer the option to install it – choose the option for USB drive, then open the utility.</a:t>
            </a:r>
          </a:p>
          <a:p>
            <a:pPr marL="285750" indent="-285750">
              <a:buFont typeface="Arial" panose="020B0604020202020204" pitchFamily="34" charset="0"/>
              <a:buChar char="•"/>
            </a:pPr>
            <a:r>
              <a:rPr lang="en-US" sz="1600" dirty="0"/>
              <a:t>In the top pane, click </a:t>
            </a:r>
            <a:r>
              <a:rPr lang="en-US" sz="1600" b="1" dirty="0"/>
              <a:t>Other</a:t>
            </a:r>
            <a:r>
              <a:rPr lang="en-US" sz="1600" dirty="0"/>
              <a:t>, then browse and select the Ubuntu 20.04 .iso file you downloaded.</a:t>
            </a:r>
          </a:p>
          <a:p>
            <a:pPr marL="285750" indent="-285750">
              <a:buFont typeface="Arial" panose="020B0604020202020204" pitchFamily="34" charset="0"/>
              <a:buChar char="•"/>
            </a:pPr>
            <a:r>
              <a:rPr lang="en-US" sz="1600" dirty="0"/>
              <a:t>In the bottom pane, select your USB drive.</a:t>
            </a:r>
          </a:p>
          <a:p>
            <a:pPr marL="285750" indent="-285750">
              <a:buFont typeface="Arial" panose="020B0604020202020204" pitchFamily="34" charset="0"/>
              <a:buChar char="•"/>
            </a:pPr>
            <a:r>
              <a:rPr lang="en-US" sz="1600" dirty="0"/>
              <a:t>Click </a:t>
            </a:r>
            <a:r>
              <a:rPr lang="en-US" sz="1600" b="1" dirty="0"/>
              <a:t>Make startup disk.</a:t>
            </a:r>
            <a:endParaRPr lang="en-US" sz="1600" dirty="0"/>
          </a:p>
          <a:p>
            <a:endParaRPr lang="en-US" sz="1600" b="1" dirty="0"/>
          </a:p>
          <a:p>
            <a:pPr lvl="0"/>
            <a:endParaRPr lang="en-US" sz="1600" dirty="0">
              <a:solidFill>
                <a:schemeClr val="bg2">
                  <a:lumMod val="50000"/>
                </a:schemeClr>
              </a:solidFill>
            </a:endParaRPr>
          </a:p>
        </p:txBody>
      </p:sp>
      <p:pic>
        <p:nvPicPr>
          <p:cNvPr id="3074" name="Picture 2" descr="Image result for create startup disk tool ubuntu">
            <a:extLst>
              <a:ext uri="{FF2B5EF4-FFF2-40B4-BE49-F238E27FC236}">
                <a16:creationId xmlns:a16="http://schemas.microsoft.com/office/drawing/2014/main" id="{244FFFF4-32EB-426A-A18B-C525473439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1519" y="1420320"/>
            <a:ext cx="4977618" cy="342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543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7" name="TextBox 6">
            <a:extLst>
              <a:ext uri="{FF2B5EF4-FFF2-40B4-BE49-F238E27FC236}">
                <a16:creationId xmlns:a16="http://schemas.microsoft.com/office/drawing/2014/main" id="{FCFCBFCF-C151-472D-94B7-08B311E0D1D6}"/>
              </a:ext>
            </a:extLst>
          </p:cNvPr>
          <p:cNvSpPr txBox="1"/>
          <p:nvPr/>
        </p:nvSpPr>
        <p:spPr>
          <a:xfrm>
            <a:off x="233399" y="1023585"/>
            <a:ext cx="5972091" cy="3781887"/>
          </a:xfrm>
          <a:prstGeom prst="rect">
            <a:avLst/>
          </a:prstGeom>
          <a:noFill/>
        </p:spPr>
        <p:txBody>
          <a:bodyPr wrap="square" lIns="91440" tIns="45720" rIns="91440" rtlCol="0" anchor="t">
            <a:noAutofit/>
          </a:bodyPr>
          <a:lstStyle/>
          <a:p>
            <a:r>
              <a:rPr lang="en-US" sz="1600" b="1" dirty="0"/>
              <a:t>Option 2: Create Bootable USB Drive on Windows</a:t>
            </a:r>
          </a:p>
          <a:p>
            <a:endParaRPr lang="en-US" sz="1600" b="1" dirty="0"/>
          </a:p>
          <a:p>
            <a:r>
              <a:rPr lang="en-US" sz="1600" dirty="0"/>
              <a:t>You’ll need to install a third-party utility called </a:t>
            </a:r>
            <a:r>
              <a:rPr lang="en-US" sz="1600" b="1" dirty="0"/>
              <a:t>Rufus</a:t>
            </a:r>
            <a:r>
              <a:rPr lang="en-US" sz="1600" dirty="0"/>
              <a:t> to create a USB bootable drive.</a:t>
            </a:r>
          </a:p>
          <a:p>
            <a:endParaRPr lang="en-US" sz="1600" dirty="0"/>
          </a:p>
          <a:p>
            <a:pPr marL="342900" indent="-342900">
              <a:buAutoNum type="arabicPeriod"/>
            </a:pPr>
            <a:r>
              <a:rPr lang="en-US" sz="1600" dirty="0"/>
              <a:t>Download the </a:t>
            </a:r>
            <a:r>
              <a:rPr lang="en-US" sz="1600" dirty="0">
                <a:hlinkClick r:id="rId4"/>
              </a:rPr>
              <a:t>Rufus utility</a:t>
            </a:r>
            <a:r>
              <a:rPr lang="en-US" sz="1600" dirty="0"/>
              <a:t>. Scroll down to the download section and click the link to download the latest version of Rufus.</a:t>
            </a:r>
          </a:p>
          <a:p>
            <a:r>
              <a:rPr lang="en-US" sz="1600" dirty="0"/>
              <a:t>2. Run the file once downloaded.</a:t>
            </a:r>
          </a:p>
          <a:p>
            <a:r>
              <a:rPr lang="en-US" sz="1600" dirty="0"/>
              <a:t>3. A pop-up dialog opens. You will be prompted whether you want to check for online updates. Select </a:t>
            </a:r>
            <a:r>
              <a:rPr lang="en-US" sz="1600" b="1" dirty="0"/>
              <a:t>No</a:t>
            </a:r>
            <a:r>
              <a:rPr lang="en-US" sz="1600" dirty="0"/>
              <a:t>.</a:t>
            </a:r>
          </a:p>
          <a:p>
            <a:r>
              <a:rPr lang="en-US" sz="1600" dirty="0"/>
              <a:t>4. The Rufus utility launches. Plug in the USB drive – you should see the drive pop up in the device field.</a:t>
            </a:r>
          </a:p>
          <a:p>
            <a:pPr marL="742950" lvl="1" indent="-285750">
              <a:buFont typeface="Arial" panose="020B0604020202020204" pitchFamily="34" charset="0"/>
              <a:buChar char="•"/>
            </a:pPr>
            <a:r>
              <a:rPr lang="en-US" sz="1600" dirty="0"/>
              <a:t>Set the USB as the device you wish to write to.</a:t>
            </a:r>
          </a:p>
          <a:p>
            <a:pPr marL="742950" lvl="1" indent="-285750">
              <a:buFont typeface="Arial" panose="020B0604020202020204" pitchFamily="34" charset="0"/>
              <a:buChar char="•"/>
            </a:pPr>
            <a:r>
              <a:rPr lang="en-US" sz="1600" dirty="0"/>
              <a:t>In the</a:t>
            </a:r>
            <a:r>
              <a:rPr lang="en-US" sz="1600" i="1" dirty="0"/>
              <a:t> Boot Selection</a:t>
            </a:r>
            <a:r>
              <a:rPr lang="en-US" sz="1600" dirty="0"/>
              <a:t> drop-down, click </a:t>
            </a:r>
            <a:r>
              <a:rPr lang="en-US" sz="1600" b="1" dirty="0"/>
              <a:t>Disk or ISO Image.</a:t>
            </a:r>
            <a:endParaRPr lang="en-US" sz="1600" dirty="0"/>
          </a:p>
          <a:p>
            <a:pPr marL="742950" lvl="1" indent="-285750">
              <a:buFont typeface="Arial" panose="020B0604020202020204" pitchFamily="34" charset="0"/>
              <a:buChar char="•"/>
            </a:pPr>
            <a:r>
              <a:rPr lang="en-US" sz="1600" dirty="0"/>
              <a:t>Click the </a:t>
            </a:r>
            <a:r>
              <a:rPr lang="en-US" sz="1600" b="1" dirty="0"/>
              <a:t>Select</a:t>
            </a:r>
            <a:r>
              <a:rPr lang="en-US" sz="1600" dirty="0"/>
              <a:t> button to the right.</a:t>
            </a:r>
          </a:p>
          <a:p>
            <a:pPr marL="742950" lvl="1" indent="-285750">
              <a:buFont typeface="Arial" panose="020B0604020202020204" pitchFamily="34" charset="0"/>
              <a:buChar char="•"/>
            </a:pPr>
            <a:r>
              <a:rPr lang="en-US" sz="1600" dirty="0"/>
              <a:t>Browse and select the .iso Ubuntu file you downloaded earlier.</a:t>
            </a:r>
          </a:p>
          <a:p>
            <a:r>
              <a:rPr lang="en-US" sz="1600" dirty="0"/>
              <a:t>5. Click </a:t>
            </a:r>
            <a:r>
              <a:rPr lang="en-US" sz="1600" b="1" dirty="0"/>
              <a:t>Start</a:t>
            </a:r>
            <a:r>
              <a:rPr lang="en-US" sz="1600" dirty="0"/>
              <a:t>.</a:t>
            </a:r>
          </a:p>
          <a:p>
            <a:endParaRPr lang="en-US" sz="1600" dirty="0"/>
          </a:p>
        </p:txBody>
      </p:sp>
      <p:pic>
        <p:nvPicPr>
          <p:cNvPr id="4098" name="Picture 2" descr="example of Downloading the latest version of Rufus">
            <a:extLst>
              <a:ext uri="{FF2B5EF4-FFF2-40B4-BE49-F238E27FC236}">
                <a16:creationId xmlns:a16="http://schemas.microsoft.com/office/drawing/2014/main" id="{83BD94E5-A762-4D21-AED9-2A846FE662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3264" y="176159"/>
            <a:ext cx="4202097" cy="229024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reating a bootable USB with Rufus.">
            <a:extLst>
              <a:ext uri="{FF2B5EF4-FFF2-40B4-BE49-F238E27FC236}">
                <a16:creationId xmlns:a16="http://schemas.microsoft.com/office/drawing/2014/main" id="{CE2C1D58-FA88-450D-90B7-A28D839B9C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5681" y="2578671"/>
            <a:ext cx="2957265" cy="378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874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Step 3: Boot up Ubuntu from USB</a:t>
            </a: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FCFCBFCF-C151-472D-94B7-08B311E0D1D6}"/>
              </a:ext>
            </a:extLst>
          </p:cNvPr>
          <p:cNvSpPr txBox="1"/>
          <p:nvPr/>
        </p:nvSpPr>
        <p:spPr>
          <a:xfrm>
            <a:off x="233398" y="1130117"/>
            <a:ext cx="5972091" cy="3568930"/>
          </a:xfrm>
          <a:prstGeom prst="rect">
            <a:avLst/>
          </a:prstGeom>
          <a:noFill/>
        </p:spPr>
        <p:txBody>
          <a:bodyPr wrap="square" lIns="91440" tIns="45720" rIns="91440" rtlCol="0" anchor="t">
            <a:noAutofit/>
          </a:bodyPr>
          <a:lstStyle/>
          <a:p>
            <a:r>
              <a:rPr lang="en-US" sz="1600" dirty="0"/>
              <a:t>1. </a:t>
            </a:r>
            <a:r>
              <a:rPr lang="en-US" sz="1600" b="1" dirty="0"/>
              <a:t>Turn off your system</a:t>
            </a:r>
            <a:r>
              <a:rPr lang="en-US" sz="1600" dirty="0"/>
              <a:t>. Make sure you remove all other USB devices, such as printers, memory cards, etc.</a:t>
            </a:r>
          </a:p>
          <a:p>
            <a:r>
              <a:rPr lang="en-US" sz="1600" dirty="0"/>
              <a:t>2. </a:t>
            </a:r>
            <a:r>
              <a:rPr lang="en-US" sz="1600" b="1" dirty="0"/>
              <a:t>Insert the Ubuntu USB drive</a:t>
            </a:r>
            <a:r>
              <a:rPr lang="en-US" sz="1600" dirty="0"/>
              <a:t> into the system and turn on your machine.</a:t>
            </a:r>
          </a:p>
          <a:p>
            <a:r>
              <a:rPr lang="en-US" sz="1600" dirty="0"/>
              <a:t>There are two possible scenarios:</a:t>
            </a:r>
          </a:p>
          <a:p>
            <a:pPr marL="1200150" lvl="2" indent="-285750">
              <a:buFont typeface="Arial" panose="020B0604020202020204" pitchFamily="34" charset="0"/>
              <a:buChar char="•"/>
            </a:pPr>
            <a:r>
              <a:rPr lang="en-US" sz="1600" dirty="0"/>
              <a:t>The computer boots the USB drive automatically.</a:t>
            </a:r>
          </a:p>
          <a:p>
            <a:pPr marL="1200150" lvl="2" indent="-285750">
              <a:buFont typeface="Arial" panose="020B0604020202020204" pitchFamily="34" charset="0"/>
              <a:buChar char="•"/>
            </a:pPr>
            <a:r>
              <a:rPr lang="en-US" sz="1600" dirty="0"/>
              <a:t>You need to manually configure USB booting in the </a:t>
            </a:r>
            <a:r>
              <a:rPr lang="en-US" sz="1600" b="1" dirty="0"/>
              <a:t>Boot Menu</a:t>
            </a:r>
            <a:r>
              <a:rPr lang="en-US" sz="1600" dirty="0"/>
              <a:t> or </a:t>
            </a:r>
            <a:r>
              <a:rPr lang="en-US" sz="1600" b="1" dirty="0"/>
              <a:t>BIOS/UEFI</a:t>
            </a:r>
            <a:r>
              <a:rPr lang="en-US" sz="1600" dirty="0"/>
              <a:t>.</a:t>
            </a:r>
          </a:p>
          <a:p>
            <a:r>
              <a:rPr lang="en-US" sz="1600" dirty="0"/>
              <a:t>3. To manually configure the boot order, tap the boot menu key about once or twice per second as soon as the computer powers on.</a:t>
            </a:r>
          </a:p>
          <a:p>
            <a:r>
              <a:rPr lang="en-US" sz="1600" dirty="0"/>
              <a:t>4. Once you see your boot menu, use the arrows to pick the Ubuntu media to boot from. For a DVD, the entry will usually have DVD or Optical in the name. USB is usually labeled USB.</a:t>
            </a:r>
          </a:p>
          <a:p>
            <a:endParaRPr lang="en-US" sz="1600" dirty="0"/>
          </a:p>
          <a:p>
            <a:r>
              <a:rPr lang="en-US" sz="1600" dirty="0"/>
              <a:t>Your system should start loading the Ubuntu live disc menu.</a:t>
            </a:r>
          </a:p>
          <a:p>
            <a:endParaRPr lang="en-US" sz="1600" dirty="0"/>
          </a:p>
        </p:txBody>
      </p:sp>
      <p:pic>
        <p:nvPicPr>
          <p:cNvPr id="3" name="Picture 2">
            <a:extLst>
              <a:ext uri="{FF2B5EF4-FFF2-40B4-BE49-F238E27FC236}">
                <a16:creationId xmlns:a16="http://schemas.microsoft.com/office/drawing/2014/main" id="{EE687134-4102-4872-9431-BDE681C654E6}"/>
              </a:ext>
            </a:extLst>
          </p:cNvPr>
          <p:cNvPicPr>
            <a:picLocks noChangeAspect="1"/>
          </p:cNvPicPr>
          <p:nvPr/>
        </p:nvPicPr>
        <p:blipFill>
          <a:blip r:embed="rId4"/>
          <a:stretch>
            <a:fillRect/>
          </a:stretch>
        </p:blipFill>
        <p:spPr>
          <a:xfrm>
            <a:off x="6472153" y="605808"/>
            <a:ext cx="5486448" cy="5324475"/>
          </a:xfrm>
          <a:prstGeom prst="rect">
            <a:avLst/>
          </a:prstGeom>
        </p:spPr>
      </p:pic>
      <p:sp>
        <p:nvSpPr>
          <p:cNvPr id="4" name="TextBox 3">
            <a:extLst>
              <a:ext uri="{FF2B5EF4-FFF2-40B4-BE49-F238E27FC236}">
                <a16:creationId xmlns:a16="http://schemas.microsoft.com/office/drawing/2014/main" id="{F2DD705D-57CB-43A3-9278-017DF3CC7FD3}"/>
              </a:ext>
            </a:extLst>
          </p:cNvPr>
          <p:cNvSpPr txBox="1"/>
          <p:nvPr/>
        </p:nvSpPr>
        <p:spPr>
          <a:xfrm>
            <a:off x="233398" y="5930283"/>
            <a:ext cx="5486447" cy="841969"/>
          </a:xfrm>
          <a:prstGeom prst="rect">
            <a:avLst/>
          </a:prstGeom>
          <a:noFill/>
        </p:spPr>
        <p:txBody>
          <a:bodyPr wrap="square" lIns="91440" tIns="45720" rIns="91440" rtlCol="0" anchor="t">
            <a:noAutofit/>
          </a:bodyPr>
          <a:lstStyle/>
          <a:p>
            <a:pPr>
              <a:spcBef>
                <a:spcPts val="600"/>
              </a:spcBef>
            </a:pPr>
            <a:r>
              <a:rPr lang="en-US" sz="1600" b="1" dirty="0"/>
              <a:t>Note: </a:t>
            </a:r>
            <a:r>
              <a:rPr lang="en-US" sz="1600" dirty="0"/>
              <a:t>If you are experiencing issues when booting the USB from the boot menu, try to </a:t>
            </a:r>
            <a:r>
              <a:rPr lang="en-US" sz="1600" dirty="0">
                <a:hlinkClick r:id="rId5"/>
              </a:rPr>
              <a:t>boot the USB from BIOS/UEFI</a:t>
            </a:r>
            <a:r>
              <a:rPr lang="en-US" sz="1600" dirty="0"/>
              <a:t>.</a:t>
            </a:r>
            <a:endParaRPr lang="en-US"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8273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Step 4: Run Ubuntu</a:t>
            </a: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FCFCBFCF-C151-472D-94B7-08B311E0D1D6}"/>
              </a:ext>
            </a:extLst>
          </p:cNvPr>
          <p:cNvSpPr txBox="1"/>
          <p:nvPr/>
        </p:nvSpPr>
        <p:spPr>
          <a:xfrm>
            <a:off x="499728" y="1420320"/>
            <a:ext cx="5705762" cy="3568930"/>
          </a:xfrm>
          <a:prstGeom prst="rect">
            <a:avLst/>
          </a:prstGeom>
          <a:noFill/>
        </p:spPr>
        <p:txBody>
          <a:bodyPr wrap="square" lIns="91440" tIns="45720" rIns="91440" rtlCol="0" anchor="t">
            <a:noAutofit/>
          </a:bodyPr>
          <a:lstStyle/>
          <a:p>
            <a:r>
              <a:rPr lang="en-US" sz="1600" dirty="0"/>
              <a:t>You can test Ubuntu 20.04 before you commit to installing it.</a:t>
            </a:r>
          </a:p>
          <a:p>
            <a:endParaRPr lang="en-US" sz="1600" dirty="0"/>
          </a:p>
          <a:p>
            <a:r>
              <a:rPr lang="en-US" sz="1600" dirty="0"/>
              <a:t>The .iso includes a live mode that only runs in memory.</a:t>
            </a:r>
          </a:p>
          <a:p>
            <a:endParaRPr lang="en-US" sz="1600" dirty="0"/>
          </a:p>
          <a:p>
            <a:r>
              <a:rPr lang="en-US" sz="1600" dirty="0"/>
              <a:t>Launch this mode by clicking </a:t>
            </a:r>
            <a:r>
              <a:rPr lang="en-US" sz="1600" b="1" dirty="0"/>
              <a:t>Try Ubuntu</a:t>
            </a:r>
            <a:r>
              <a:rPr lang="en-US" sz="1600" dirty="0"/>
              <a:t>.</a:t>
            </a:r>
          </a:p>
        </p:txBody>
      </p:sp>
      <p:pic>
        <p:nvPicPr>
          <p:cNvPr id="5122" name="Picture 2" descr="Try Ubuntu 20.04.">
            <a:extLst>
              <a:ext uri="{FF2B5EF4-FFF2-40B4-BE49-F238E27FC236}">
                <a16:creationId xmlns:a16="http://schemas.microsoft.com/office/drawing/2014/main" id="{FD308C8D-7486-4118-9728-22A75CC641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8391" y="2098876"/>
            <a:ext cx="4305300"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088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399" y="1023585"/>
            <a:ext cx="5972091" cy="4906698"/>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1255" y="163953"/>
            <a:ext cx="10925831" cy="701243"/>
          </a:xfrm>
        </p:spPr>
        <p:txBody>
          <a:bodyPr vert="horz" lIns="91440" tIns="45720" rIns="91440" bIns="45720" rtlCol="0" anchor="ctr">
            <a:normAutofit/>
          </a:bodyPr>
          <a:lstStyle/>
          <a:p>
            <a:r>
              <a:rPr lang="en-US" dirty="0"/>
              <a:t>Step 5: Install Ubuntu 20.04 LTS Desktop</a:t>
            </a: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FCFCBFCF-C151-472D-94B7-08B311E0D1D6}"/>
              </a:ext>
            </a:extLst>
          </p:cNvPr>
          <p:cNvSpPr txBox="1"/>
          <p:nvPr/>
        </p:nvSpPr>
        <p:spPr>
          <a:xfrm>
            <a:off x="304418" y="1473586"/>
            <a:ext cx="5901072" cy="3568930"/>
          </a:xfrm>
          <a:prstGeom prst="rect">
            <a:avLst/>
          </a:prstGeom>
          <a:noFill/>
        </p:spPr>
        <p:txBody>
          <a:bodyPr wrap="square" lIns="91440" tIns="45720" rIns="91440" rtlCol="0" anchor="t">
            <a:noAutofit/>
          </a:bodyPr>
          <a:lstStyle/>
          <a:p>
            <a:pPr lvl="0"/>
            <a:r>
              <a:rPr lang="en-US" sz="1600" dirty="0"/>
              <a:t>To begin the installation, click </a:t>
            </a:r>
            <a:r>
              <a:rPr lang="en-US" sz="1600" b="1" dirty="0"/>
              <a:t>Install Ubuntu</a:t>
            </a:r>
            <a:r>
              <a:rPr lang="en-US" sz="1600" dirty="0"/>
              <a:t>.</a:t>
            </a:r>
          </a:p>
          <a:p>
            <a:pPr lvl="0"/>
            <a:endParaRPr lang="en-US" sz="1600" dirty="0">
              <a:solidFill>
                <a:schemeClr val="bg2">
                  <a:lumMod val="50000"/>
                </a:schemeClr>
              </a:solidFill>
            </a:endParaRPr>
          </a:p>
          <a:p>
            <a:pPr lvl="0"/>
            <a:endParaRPr lang="en-US" sz="1600" dirty="0">
              <a:solidFill>
                <a:schemeClr val="bg2">
                  <a:lumMod val="50000"/>
                </a:schemeClr>
              </a:solidFill>
            </a:endParaRPr>
          </a:p>
          <a:p>
            <a:r>
              <a:rPr lang="en-US" sz="1600" b="1" dirty="0"/>
              <a:t>Choose Keyboard Layout</a:t>
            </a:r>
          </a:p>
          <a:p>
            <a:endParaRPr lang="en-US" sz="1600" dirty="0"/>
          </a:p>
          <a:p>
            <a:r>
              <a:rPr lang="en-US" sz="1600" dirty="0"/>
              <a:t>By default, the system will select English and English.</a:t>
            </a:r>
          </a:p>
          <a:p>
            <a:r>
              <a:rPr lang="en-US" sz="1600" dirty="0"/>
              <a:t>If you have a non-standard keyboard, you can select it in the list. </a:t>
            </a:r>
          </a:p>
          <a:p>
            <a:r>
              <a:rPr lang="en-US" sz="1600" dirty="0"/>
              <a:t>Alternately, click</a:t>
            </a:r>
            <a:r>
              <a:rPr lang="en-US" sz="1600" b="1" dirty="0"/>
              <a:t> Detect Keyboard</a:t>
            </a:r>
            <a:r>
              <a:rPr lang="en-US" sz="1600" dirty="0"/>
              <a:t> </a:t>
            </a:r>
            <a:r>
              <a:rPr lang="en-US" sz="1600" b="1" dirty="0"/>
              <a:t>Layout</a:t>
            </a:r>
            <a:r>
              <a:rPr lang="en-US" sz="1600" dirty="0"/>
              <a:t> and the system will automatically choose your keyboard. </a:t>
            </a:r>
          </a:p>
          <a:p>
            <a:r>
              <a:rPr lang="en-US" sz="1600" dirty="0"/>
              <a:t>If you need to test your keyboard, use the labeled field.</a:t>
            </a:r>
          </a:p>
          <a:p>
            <a:r>
              <a:rPr lang="en-US" sz="1600" dirty="0"/>
              <a:t>When you’re ready, click </a:t>
            </a:r>
            <a:r>
              <a:rPr lang="en-US" sz="1600" b="1" dirty="0"/>
              <a:t>Continue</a:t>
            </a:r>
            <a:r>
              <a:rPr lang="en-US" sz="1600" dirty="0"/>
              <a:t>.</a:t>
            </a:r>
          </a:p>
          <a:p>
            <a:pPr lvl="0"/>
            <a:endParaRPr lang="en-US" sz="1600" dirty="0">
              <a:solidFill>
                <a:schemeClr val="bg2">
                  <a:lumMod val="50000"/>
                </a:schemeClr>
              </a:solidFill>
            </a:endParaRPr>
          </a:p>
        </p:txBody>
      </p:sp>
      <p:pic>
        <p:nvPicPr>
          <p:cNvPr id="6146" name="Picture 2" descr="Install Ubuntu 20.04.">
            <a:extLst>
              <a:ext uri="{FF2B5EF4-FFF2-40B4-BE49-F238E27FC236}">
                <a16:creationId xmlns:a16="http://schemas.microsoft.com/office/drawing/2014/main" id="{AD83F4D8-0F88-4AB5-ACE6-96EAC3753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9114" y="991383"/>
            <a:ext cx="4305300" cy="19145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hoose keyboard layout for Ubuntu 20.04.">
            <a:extLst>
              <a:ext uri="{FF2B5EF4-FFF2-40B4-BE49-F238E27FC236}">
                <a16:creationId xmlns:a16="http://schemas.microsoft.com/office/drawing/2014/main" id="{56A6638A-9F73-42B2-B0F2-D227ADC619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439" y="2905908"/>
            <a:ext cx="4772025"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475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Freescale PowerPoint Template&amp;quot;&quot;/&gt;&lt;property id=&quot;20307&quot; value=&quot;257&quot;/&gt;&lt;/object&gt;&lt;object type=&quot;3&quot; unique_id=&quot;10005&quot;&gt;&lt;property id=&quot;20148&quot; value=&quot;5&quot;/&gt;&lt;property id=&quot;20300&quot; value=&quot;Slide 2 - &amp;quot;Sample Slide: Text Only&amp;quot;&quot;/&gt;&lt;property id=&quot;20307&quot; value=&quot;260&quot;/&gt;&lt;/object&gt;&lt;object type=&quot;3&quot; unique_id=&quot;10006&quot;&gt;&lt;property id=&quot;20148&quot; value=&quot;5&quot;/&gt;&lt;property id=&quot;20300&quot; value=&quot;Slide 3 - &amp;quot;Sample Slide: Text + 1 Graphic&amp;quot;&quot;/&gt;&lt;property id=&quot;20307&quot; value=&quot;264&quot;/&gt;&lt;/object&gt;&lt;object type=&quot;3&quot; unique_id=&quot;10007&quot;&gt;&lt;property id=&quot;20148&quot; value=&quot;5&quot;/&gt;&lt;property id=&quot;20300&quot; value=&quot;Slide 4 - &amp;quot;Sample Slide: Text + 1 Graphic&amp;quot;&quot;/&gt;&lt;property id=&quot;20307&quot; value=&quot;265&quot;/&gt;&lt;/object&gt;&lt;object type=&quot;3&quot; unique_id=&quot;10008&quot;&gt;&lt;property id=&quot;20148&quot; value=&quot;5&quot;/&gt;&lt;property id=&quot;20300&quot; value=&quot;Slide 5 - &amp;quot;Sample Slide: Text + 2 Graphics&amp;quot;&quot;/&gt;&lt;property id=&quot;20307&quot; value=&quot;266&quot;/&gt;&lt;/object&gt;&lt;object type=&quot;3&quot; unique_id=&quot;10009&quot;&gt;&lt;property id=&quot;20148&quot; value=&quot;5&quot;/&gt;&lt;property id=&quot;20300&quot; value=&quot;Slide 6 - &amp;quot;Sample Slide: Text + 2 Graphics&amp;quot;&quot;/&gt;&lt;property id=&quot;20307&quot; value=&quot;267&quot;/&gt;&lt;/object&gt;&lt;object type=&quot;3&quot; unique_id=&quot;10010&quot;&gt;&lt;property id=&quot;20148&quot; value=&quot;5&quot;/&gt;&lt;property id=&quot;20300&quot; value=&quot;Slide 7 - &amp;quot;Sample Slide: Text + 3 Graphics&amp;quot;&quot;/&gt;&lt;property id=&quot;20307&quot; value=&quot;268&quot;/&gt;&lt;/object&gt;&lt;object type=&quot;3&quot; unique_id=&quot;10011&quot;&gt;&lt;property id=&quot;20148&quot; value=&quot;5&quot;/&gt;&lt;property id=&quot;20300&quot; value=&quot;Slide 8 - &amp;quot;Sample Slide: Text + 3 Graphics&amp;quot;&quot;/&gt;&lt;property id=&quot;20307&quot; value=&quot;269&quot;/&gt;&lt;/object&gt;&lt;object type=&quot;3&quot; unique_id=&quot;10012&quot;&gt;&lt;property id=&quot;20148&quot; value=&quot;5&quot;/&gt;&lt;property id=&quot;20300&quot; value=&quot;Slide 9 - &amp;quot;Sample Slide: Text and Logos&amp;quot;&quot;/&gt;&lt;property id=&quot;20307&quot; value=&quot;270&quot;/&gt;&lt;/object&gt;&lt;object type=&quot;3&quot; unique_id=&quot;10013&quot;&gt;&lt;property id=&quot;20148&quot; value=&quot;5&quot;/&gt;&lt;property id=&quot;20300&quot; value=&quot;Slide 10 - &amp;quot;Sample Slide: Text and Logos&amp;quot;&quot;/&gt;&lt;property id=&quot;20307&quot; value=&quot;271&quot;/&gt;&lt;/object&gt;&lt;object type=&quot;3&quot; unique_id=&quot;10014&quot;&gt;&lt;property id=&quot;20148&quot; value=&quot;5&quot;/&gt;&lt;property id=&quot;20300&quot; value=&quot;Slide 11 - &amp;quot;Sample Slide: Bar Graph&amp;quot;&quot;/&gt;&lt;property id=&quot;20307&quot; value=&quot;276&quot;/&gt;&lt;/object&gt;&lt;object type=&quot;3&quot; unique_id=&quot;10015&quot;&gt;&lt;property id=&quot;20148&quot; value=&quot;5&quot;/&gt;&lt;property id=&quot;20300&quot; value=&quot;Slide 12 - &amp;quot;Sample Slide: Bar Graph Quadrant&amp;quot;&quot;/&gt;&lt;property id=&quot;20307&quot; value=&quot;296&quot;/&gt;&lt;/object&gt;&lt;object type=&quot;3&quot; unique_id=&quot;10016&quot;&gt;&lt;property id=&quot;20148&quot; value=&quot;5&quot;/&gt;&lt;property id=&quot;20300&quot; value=&quot;Slide 13 - &amp;quot;Sample Slide: Pie Graph&amp;quot;&quot;/&gt;&lt;property id=&quot;20307&quot; value=&quot;277&quot;/&gt;&lt;/object&gt;&lt;object type=&quot;3&quot; unique_id=&quot;10017&quot;&gt;&lt;property id=&quot;20148&quot; value=&quot;5&quot;/&gt;&lt;property id=&quot;20300&quot; value=&quot;Slide 14 - &amp;quot;Sample Slide: Line Graph Quadrant&amp;quot;&quot;/&gt;&lt;property id=&quot;20307&quot; value=&quot;278&quot;/&gt;&lt;/object&gt;&lt;object type=&quot;3&quot; unique_id=&quot;10018&quot;&gt;&lt;property id=&quot;20148&quot; value=&quot;5&quot;/&gt;&lt;property id=&quot;20300&quot; value=&quot;Slide 15 - &amp;quot;Sample Slide: Line Graph&amp;quot;&quot;/&gt;&lt;property id=&quot;20307&quot; value=&quot;297&quot;/&gt;&lt;/object&gt;&lt;object type=&quot;3&quot; unique_id=&quot;10019&quot;&gt;&lt;property id=&quot;20148&quot; value=&quot;5&quot;/&gt;&lt;property id=&quot;20300&quot; value=&quot;Slide 16 - &amp;quot;Sample Slide: Diagram Slide&amp;quot;&quot;/&gt;&lt;property id=&quot;20307&quot; value=&quot;283&quot;/&gt;&lt;/object&gt;&lt;object type=&quot;3&quot; unique_id=&quot;10020&quot;&gt;&lt;property id=&quot;20148&quot; value=&quot;5&quot;/&gt;&lt;property id=&quot;20300&quot; value=&quot;Slide 17&quot;/&gt;&lt;property id=&quot;20307&quot; value=&quot;287&quot;/&gt;&lt;/object&gt;&lt;object type=&quot;3&quot; unique_id=&quot;10021&quot;&gt;&lt;property id=&quot;20148&quot; value=&quot;5&quot;/&gt;&lt;property id=&quot;20300&quot; value=&quot;Slide 18 - &amp;quot;Sample Slide: Text Treatments&amp;quot;&quot;/&gt;&lt;property id=&quot;20307&quot; value=&quot;289&quot;/&gt;&lt;/object&gt;&lt;object type=&quot;3&quot; unique_id=&quot;10022&quot;&gt;&lt;property id=&quot;20148&quot; value=&quot;5&quot;/&gt;&lt;property id=&quot;20300&quot; value=&quot;Slide 19 - &amp;quot;Sample Slide: Timeline&amp;quot;&quot;/&gt;&lt;property id=&quot;20307&quot; value=&quot;290&quot;/&gt;&lt;/object&gt;&lt;object type=&quot;3&quot; unique_id=&quot;10023&quot;&gt;&lt;property id=&quot;20148&quot; value=&quot;5&quot;/&gt;&lt;property id=&quot;20300&quot; value=&quot;Slide 20 - &amp;quot;Sample Slide: Timeline 2&amp;quot;&quot;/&gt;&lt;property id=&quot;20307&quot; value=&quot;294&quot;/&gt;&lt;/object&gt;&lt;object type=&quot;3&quot; unique_id=&quot;10024&quot;&gt;&lt;property id=&quot;20148&quot; value=&quot;5&quot;/&gt;&lt;property id=&quot;20300&quot; value=&quot;Slide 21 - &amp;quot;Sample Slide: Charts&amp;quot;&quot;/&gt;&lt;property id=&quot;20307&quot; value=&quot;295&quot;/&gt;&lt;/object&gt;&lt;object type=&quot;3&quot; unique_id=&quot;10025&quot;&gt;&lt;property id=&quot;20148&quot; value=&quot;5&quot;/&gt;&lt;property id=&quot;20300&quot; value=&quot;Slide 22 - &amp;quot;New Freescale Colors&amp;quot;&quot;/&gt;&lt;property id=&quot;20307&quot; value=&quot;293&quot;/&gt;&lt;/object&gt;&lt;object type=&quot;3&quot; unique_id=&quot;10026&quot;&gt;&lt;property id=&quot;20148&quot; value=&quot;5&quot;/&gt;&lt;property id=&quot;20300&quot; value=&quot;Slide 23 - &amp;quot;Sample Slide: Blank White Page&amp;quot;&quot;/&gt;&lt;property id=&quot;20307&quot; value=&quot;288&quot;/&gt;&lt;/object&gt;&lt;object type=&quot;3&quot; unique_id=&quot;10027&quot;&gt;&lt;property id=&quot;20148&quot; value=&quot;5&quot;/&gt;&lt;property id=&quot;20300&quot; value=&quot;Slide 24&quot;/&gt;&lt;property id=&quot;20307&quot; value=&quot;291&quot;/&gt;&lt;/object&gt;&lt;/object&gt;&lt;/object&gt;&lt;/database&gt;"/>
  <p:tag name="SECTOMILLISECCONVERTED" val="1"/>
</p:tagLst>
</file>

<file path=ppt/theme/theme1.xml><?xml version="1.0" encoding="utf-8"?>
<a:theme xmlns:a="http://schemas.openxmlformats.org/drawingml/2006/main" name="Master Content Slide">
  <a:themeElements>
    <a:clrScheme name="DEC NXP color pallete">
      <a:dk1>
        <a:srgbClr val="000000"/>
      </a:dk1>
      <a:lt1>
        <a:sysClr val="window" lastClr="FFFFFF"/>
      </a:lt1>
      <a:dk2>
        <a:srgbClr val="DADADA"/>
      </a:dk2>
      <a:lt2>
        <a:srgbClr val="FFFFFF"/>
      </a:lt2>
      <a:accent1>
        <a:srgbClr val="4FABE3"/>
      </a:accent1>
      <a:accent2>
        <a:srgbClr val="1A48AA"/>
      </a:accent2>
      <a:accent3>
        <a:srgbClr val="97B81E"/>
      </a:accent3>
      <a:accent4>
        <a:srgbClr val="FF9B09"/>
      </a:accent4>
      <a:accent5>
        <a:srgbClr val="58595B"/>
      </a:accent5>
      <a:accent6>
        <a:srgbClr val="001B46"/>
      </a:accent6>
      <a:hlink>
        <a:srgbClr val="4FABE3"/>
      </a:hlink>
      <a:folHlink>
        <a:srgbClr val="4FABE3"/>
      </a:folHlink>
    </a:clrScheme>
    <a:fontScheme name="Master_PPT_Confident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182880" tIns="182880" rIns="182880" bIns="182880" rtlCol="0" anchor="t"/>
      <a:lstStyle>
        <a:defPPr algn="l">
          <a:defRPr dirty="0" smtClean="0">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rtlCol="0" anchor="t">
        <a:noAutofit/>
      </a:bodyPr>
      <a:lstStyle>
        <a:defPPr algn="l">
          <a:spcBef>
            <a:spcPts val="600"/>
          </a:spcBef>
          <a:defRPr sz="1700" dirty="0">
            <a:latin typeface="Arial" panose="020B0604020202020204" pitchFamily="34" charset="0"/>
            <a:cs typeface="Arial" panose="020B0604020202020204" pitchFamily="34" charset="0"/>
          </a:defRPr>
        </a:defPPr>
      </a:lstStyle>
    </a:txDef>
  </a:objectDefaults>
  <a:extraClrSchemeLst>
    <a:extraClrScheme>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cons for future" id="{6920D796-088C-4E00-8C88-F6117B1DCF3B}" vid="{90F6BC8B-AF6D-45AC-9455-E4F1A93AE03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ogo Slide">
  <a:themeElements>
    <a:clrScheme name="DEC NXP color pallete">
      <a:dk1>
        <a:srgbClr val="000000"/>
      </a:dk1>
      <a:lt1>
        <a:sysClr val="window" lastClr="FFFFFF"/>
      </a:lt1>
      <a:dk2>
        <a:srgbClr val="DADADA"/>
      </a:dk2>
      <a:lt2>
        <a:srgbClr val="FFFFFF"/>
      </a:lt2>
      <a:accent1>
        <a:srgbClr val="4FABE3"/>
      </a:accent1>
      <a:accent2>
        <a:srgbClr val="1A48AA"/>
      </a:accent2>
      <a:accent3>
        <a:srgbClr val="97B81E"/>
      </a:accent3>
      <a:accent4>
        <a:srgbClr val="FF9B09"/>
      </a:accent4>
      <a:accent5>
        <a:srgbClr val="58595B"/>
      </a:accent5>
      <a:accent6>
        <a:srgbClr val="001B46"/>
      </a:accent6>
      <a:hlink>
        <a:srgbClr val="4FABE3"/>
      </a:hlink>
      <a:folHlink>
        <a:srgbClr val="4FABE3"/>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cons for future" id="{6920D796-088C-4E00-8C88-F6117B1DCF3B}" vid="{C791C71F-BDAA-47FE-B75C-AA058437D9EC}"/>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7BAF8570EFEB4EB503BF1DEDEAC3FF" ma:contentTypeVersion="4" ma:contentTypeDescription="Create a new document." ma:contentTypeScope="" ma:versionID="fe00195f53943584cd8ad029b83bbaa5">
  <xsd:schema xmlns:xsd="http://www.w3.org/2001/XMLSchema" xmlns:xs="http://www.w3.org/2001/XMLSchema" xmlns:p="http://schemas.microsoft.com/office/2006/metadata/properties" xmlns:ns2="8f1bc372-0378-4844-8faa-948093c5494b" xmlns:ns3="98414995-779f-42fe-85cc-b2ed736cde9d" targetNamespace="http://schemas.microsoft.com/office/2006/metadata/properties" ma:root="true" ma:fieldsID="e59b937b8862be6a1f6a5ff3e715ffb0" ns2:_="" ns3:_="">
    <xsd:import namespace="8f1bc372-0378-4844-8faa-948093c5494b"/>
    <xsd:import namespace="98414995-779f-42fe-85cc-b2ed736cde9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1bc372-0378-4844-8faa-948093c549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8414995-779f-42fe-85cc-b2ed736cde9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017CBCE-A5F0-4BFC-BA9A-F1330D4ED6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1bc372-0378-4844-8faa-948093c5494b"/>
    <ds:schemaRef ds:uri="98414995-779f-42fe-85cc-b2ed736cde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CDA2093-FCE8-44D2-A46C-1831AC7E5CDD}">
  <ds:schemaRefs>
    <ds:schemaRef ds:uri="http://schemas.microsoft.com/sharepoint/v3/contenttype/forms"/>
  </ds:schemaRefs>
</ds:datastoreItem>
</file>

<file path=customXml/itemProps3.xml><?xml version="1.0" encoding="utf-8"?>
<ds:datastoreItem xmlns:ds="http://schemas.openxmlformats.org/officeDocument/2006/customXml" ds:itemID="{3FAB1115-060F-4CF2-8EE6-DEC2EB5A33F5}">
  <ds:schemaRefs>
    <ds:schemaRef ds:uri="98414995-779f-42fe-85cc-b2ed736cde9d"/>
    <ds:schemaRef ds:uri="http://schemas.microsoft.com/office/2006/documentManagement/types"/>
    <ds:schemaRef ds:uri="http://purl.org/dc/dcmitype/"/>
    <ds:schemaRef ds:uri="http://schemas.openxmlformats.org/package/2006/metadata/core-properties"/>
    <ds:schemaRef ds:uri="http://purl.org/dc/elements/1.1/"/>
    <ds:schemaRef ds:uri="8f1bc372-0378-4844-8faa-948093c5494b"/>
    <ds:schemaRef ds:uri="http://purl.org/dc/terms/"/>
    <ds:schemaRef ds:uri="http://schemas.microsoft.com/office/2006/metadata/properties"/>
    <ds:schemaRef ds:uri="http://www.w3.org/XML/1998/namespa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NXP_CompanyConfidential_template_2020</Template>
  <TotalTime>0</TotalTime>
  <Pages>0</Pages>
  <Words>4450</Words>
  <Characters>0</Characters>
  <Application>Microsoft Office PowerPoint</Application>
  <DocSecurity>0</DocSecurity>
  <PresentationFormat>Widescreen</PresentationFormat>
  <Lines>0</Lines>
  <Paragraphs>410</Paragraphs>
  <Slides>42</Slides>
  <Notes>38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42</vt:i4>
      </vt:variant>
    </vt:vector>
  </HeadingPairs>
  <TitlesOfParts>
    <vt:vector size="51" baseType="lpstr">
      <vt:lpstr>-apple-system</vt:lpstr>
      <vt:lpstr>Arial Unicode MS</vt:lpstr>
      <vt:lpstr>Arial</vt:lpstr>
      <vt:lpstr>Calibri</vt:lpstr>
      <vt:lpstr>Calibri Light</vt:lpstr>
      <vt:lpstr>Wingdings</vt:lpstr>
      <vt:lpstr>Master Content Slide</vt:lpstr>
      <vt:lpstr>Custom Design</vt:lpstr>
      <vt:lpstr>Logo Slide</vt:lpstr>
      <vt:lpstr>Artificial Intelligence in mobility   Installation Guide &amp;  TRAINING MATERIAL</vt:lpstr>
      <vt:lpstr>INSTALLING UBUNTU Ver-20.04</vt:lpstr>
      <vt:lpstr>Prerequisites</vt:lpstr>
      <vt:lpstr>Step 1: Download the Installation Media</vt:lpstr>
      <vt:lpstr>Step 2: Create Bootable USB</vt:lpstr>
      <vt:lpstr>PowerPoint Presentation</vt:lpstr>
      <vt:lpstr>Step 3: Boot up Ubuntu from USB</vt:lpstr>
      <vt:lpstr>Step 4: Run Ubuntu</vt:lpstr>
      <vt:lpstr>Step 5: Install Ubuntu 20.04 LTS Desktop</vt:lpstr>
      <vt:lpstr>PowerPoint Presentation</vt:lpstr>
      <vt:lpstr>Disk Partitioning</vt:lpstr>
      <vt:lpstr>Scenario 2 continued…</vt:lpstr>
      <vt:lpstr>Scenario 2 continued…</vt:lpstr>
      <vt:lpstr>Scenario 2 continued…</vt:lpstr>
      <vt:lpstr>Scenario 3: Using an Already Partitioned Harddrive (with an existing OS installed)</vt:lpstr>
      <vt:lpstr>Scenario 3 Continued…</vt:lpstr>
      <vt:lpstr>Installation Continued…</vt:lpstr>
      <vt:lpstr>Installation Continued…</vt:lpstr>
      <vt:lpstr>How to Install Ubuntu Alongside With Windows 10 or 8 in Dual-Boot</vt:lpstr>
      <vt:lpstr>How to Install Ubuntu Alongside With Windows 10 or 8 in Dual-Boot Continued…</vt:lpstr>
      <vt:lpstr>How to Install Ubuntu Alongside With Windows 10 or 8 in Dual-Boot CONTINUED...</vt:lpstr>
      <vt:lpstr>How to Install Ubuntu Alongside With Windows 10 or 8 in Dual-Boot CONTINUED...</vt:lpstr>
      <vt:lpstr>How to Install Ubuntu Alongside With Windows 10 or 8 in Dual-Boot CONTINUED...</vt:lpstr>
      <vt:lpstr>How to Install Ubuntu Alongside With Windows 10 or 8 in Dual-Boot CONTINUED...</vt:lpstr>
      <vt:lpstr>How to Install Ubuntu Alongside With Windows 10 or 8 in Dual-Boot CONTINUED...</vt:lpstr>
      <vt:lpstr>How to Install Ubuntu Alongside With Windows 10 or 8 in Dual-Boot CONTINUED...</vt:lpstr>
      <vt:lpstr>How to Install Ubuntu Alongside With Windows 10 or 8 in Dual-Boot CONTINUED...</vt:lpstr>
      <vt:lpstr>How to Install Ubuntu Alongside With Windows 10 or 8 in Dual-Boot CONTINUED...</vt:lpstr>
      <vt:lpstr>Updating car physics</vt:lpstr>
      <vt:lpstr>Important modifications in the setup </vt:lpstr>
      <vt:lpstr>Important modifications in the setup </vt:lpstr>
      <vt:lpstr>USEFUL LINKS</vt:lpstr>
      <vt:lpstr>NXP CUP GAZEBO PLATFORM</vt:lpstr>
      <vt:lpstr>GAZEBO</vt:lpstr>
      <vt:lpstr>Setting up NXP Cup Simulation software</vt:lpstr>
      <vt:lpstr>Setting up NXP Cup Simulation software</vt:lpstr>
      <vt:lpstr>Setting up NXP Cup Simulation software</vt:lpstr>
      <vt:lpstr>Setting up NXP Cup Simulation software</vt:lpstr>
      <vt:lpstr>Setting up NXP Cup Simulation software</vt:lpstr>
      <vt:lpstr>Running the Gazebo Simulation</vt:lpstr>
      <vt:lpstr>USEFUL LINKS AND STUDY MATERIAL</vt:lpstr>
      <vt:lpstr>PowerPoint Presentation</vt:lpstr>
    </vt:vector>
  </TitlesOfParts>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NXP PowerPoint Template 2020 company confidential</dc:title>
  <dc:subject>050520 update</dc:subject>
  <dc:creator>Bedanta Choudhury</dc:creator>
  <dc:description>333696-CS_2020 PowerPoint Template</dc:description>
  <cp:lastModifiedBy>Aditya Vashista</cp:lastModifiedBy>
  <cp:revision>247</cp:revision>
  <cp:lastPrinted>2020-10-16T10:35:01Z</cp:lastPrinted>
  <dcterms:created xsi:type="dcterms:W3CDTF">2020-07-08T04:55:09Z</dcterms:created>
  <dcterms:modified xsi:type="dcterms:W3CDTF">2022-06-07T12:48:56Z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0x010100E27BAF8570EFEB4EB503BF1DEDEAC3FF</vt:lpwstr>
  </property>
</Properties>
</file>